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drawings/drawing1.xml" ContentType="application/vnd.openxmlformats-officedocument.drawingml.chartshap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7"/>
  </p:notesMasterIdLst>
  <p:sldIdLst>
    <p:sldId id="259" r:id="rId5"/>
    <p:sldId id="261" r:id="rId6"/>
    <p:sldId id="271" r:id="rId7"/>
    <p:sldId id="272" r:id="rId8"/>
    <p:sldId id="266" r:id="rId9"/>
    <p:sldId id="312" r:id="rId10"/>
    <p:sldId id="273" r:id="rId11"/>
    <p:sldId id="293" r:id="rId12"/>
    <p:sldId id="294" r:id="rId13"/>
    <p:sldId id="295" r:id="rId14"/>
    <p:sldId id="274" r:id="rId15"/>
    <p:sldId id="267" r:id="rId16"/>
    <p:sldId id="319" r:id="rId17"/>
    <p:sldId id="320" r:id="rId18"/>
    <p:sldId id="321" r:id="rId19"/>
    <p:sldId id="322" r:id="rId20"/>
    <p:sldId id="275" r:id="rId21"/>
    <p:sldId id="282" r:id="rId22"/>
    <p:sldId id="311" r:id="rId23"/>
    <p:sldId id="306" r:id="rId24"/>
    <p:sldId id="307" r:id="rId25"/>
    <p:sldId id="309" r:id="rId26"/>
    <p:sldId id="297" r:id="rId27"/>
    <p:sldId id="296" r:id="rId28"/>
    <p:sldId id="315" r:id="rId29"/>
    <p:sldId id="310" r:id="rId30"/>
    <p:sldId id="316" r:id="rId31"/>
    <p:sldId id="317" r:id="rId32"/>
    <p:sldId id="318" r:id="rId33"/>
    <p:sldId id="323" r:id="rId34"/>
    <p:sldId id="276" r:id="rId35"/>
    <p:sldId id="289" r:id="rId36"/>
    <p:sldId id="277" r:id="rId37"/>
    <p:sldId id="279" r:id="rId38"/>
    <p:sldId id="313" r:id="rId39"/>
    <p:sldId id="314" r:id="rId40"/>
    <p:sldId id="308" r:id="rId41"/>
    <p:sldId id="305" r:id="rId42"/>
    <p:sldId id="324" r:id="rId43"/>
    <p:sldId id="325" r:id="rId44"/>
    <p:sldId id="326" r:id="rId45"/>
    <p:sldId id="327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1417"/>
    <a:srgbClr val="6C7373"/>
    <a:srgbClr val="E1E1E1"/>
    <a:srgbClr val="566568"/>
    <a:srgbClr val="C41039"/>
    <a:srgbClr val="69787B"/>
    <a:srgbClr val="69780C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B02292-1357-4B34-827D-2731EDB4C18A}" v="108" dt="2019-12-16T04:35:41.658"/>
    <p1510:client id="{0C0EF31E-80F1-4BBA-8AB2-2F7C321C0286}" v="8" dt="2019-12-16T19:01:21.173"/>
    <p1510:client id="{BBE11614-3E65-4956-8D26-A303293B648F}" v="1382" dt="2019-12-16T21:35:24.252"/>
    <p1510:client id="{75DA343E-19D5-2CEB-4050-BC96751B71B9}" v="545" dt="2019-12-16T16:59:24.972"/>
    <p1510:client id="{A927DA13-6AB4-460D-8CF1-EC83DD43ECA0}" v="10" dt="2019-12-16T19:04:27.109"/>
    <p1510:client id="{F7DE713C-D147-A867-4994-9B5A2CFE84A1}" v="943" dt="2019-12-16T06:01:59.617"/>
    <p1510:client id="{F826E396-9227-4773-A642-A9CA10C089CA}" v="276" dt="2019-12-16T00:52:05.239"/>
    <p1510:client id="{976B7D91-C5E5-A3D1-8AAB-138624B84D16}" v="61" dt="2019-12-16T19:11:12.015"/>
    <p1510:client id="{64CB9002-AD45-EF96-0422-EC892ECD21D9}" v="18" dt="2019-12-16T20:43:42.636"/>
    <p1510:client id="{BAF83C38-3CBF-C96B-41A9-AC798CE9E0EF}" v="285" dt="2019-12-16T19:41:26.075"/>
    <p1510:client id="{D0F6A4F3-2F9E-0FDA-27F7-704D07A720CC}" v="10" dt="2019-12-16T20:20:12.623"/>
  </p1510:revLst>
</p1510:revInfo>
</file>

<file path=ppt/tableStyles.xml><?xml version="1.0" encoding="utf-8"?>
<a:tblStyleLst xmlns:a="http://schemas.openxmlformats.org/drawingml/2006/main" def="{5C22544A-7EE6-4342-B048-85BDC9FD1C3A}"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78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e, Dominique" userId="S::congnie@wustl.edu::311fdd0d-8c20-4e5c-a839-5135af290e02" providerId="AD" clId="Web-{F826E396-9227-4773-A642-A9CA10C089CA}"/>
    <pc:docChg chg="addSld delSld modSld">
      <pc:chgData name="Nie, Dominique" userId="S::congnie@wustl.edu::311fdd0d-8c20-4e5c-a839-5135af290e02" providerId="AD" clId="Web-{F826E396-9227-4773-A642-A9CA10C089CA}" dt="2019-12-16T00:52:05.239" v="252" actId="1076"/>
      <pc:docMkLst>
        <pc:docMk/>
      </pc:docMkLst>
      <pc:sldChg chg="modSp">
        <pc:chgData name="Nie, Dominique" userId="S::congnie@wustl.edu::311fdd0d-8c20-4e5c-a839-5135af290e02" providerId="AD" clId="Web-{F826E396-9227-4773-A642-A9CA10C089CA}" dt="2019-12-16T00:35:30.518" v="105" actId="20577"/>
        <pc:sldMkLst>
          <pc:docMk/>
          <pc:sldMk cId="1852834020" sldId="282"/>
        </pc:sldMkLst>
        <pc:spChg chg="mod">
          <ac:chgData name="Nie, Dominique" userId="S::congnie@wustl.edu::311fdd0d-8c20-4e5c-a839-5135af290e02" providerId="AD" clId="Web-{F826E396-9227-4773-A642-A9CA10C089CA}" dt="2019-12-16T00:35:30.518" v="105" actId="20577"/>
          <ac:spMkLst>
            <pc:docMk/>
            <pc:sldMk cId="1852834020" sldId="282"/>
            <ac:spMk id="2" creationId="{F87BD6D6-025C-44BC-8635-7FF74A016DE0}"/>
          </ac:spMkLst>
        </pc:spChg>
      </pc:sldChg>
      <pc:sldChg chg="del">
        <pc:chgData name="Nie, Dominique" userId="S::congnie@wustl.edu::311fdd0d-8c20-4e5c-a839-5135af290e02" providerId="AD" clId="Web-{F826E396-9227-4773-A642-A9CA10C089CA}" dt="2019-12-16T00:48:17.723" v="197"/>
        <pc:sldMkLst>
          <pc:docMk/>
          <pc:sldMk cId="1131319761" sldId="283"/>
        </pc:sldMkLst>
      </pc:sldChg>
      <pc:sldChg chg="del">
        <pc:chgData name="Nie, Dominique" userId="S::congnie@wustl.edu::311fdd0d-8c20-4e5c-a839-5135af290e02" providerId="AD" clId="Web-{F826E396-9227-4773-A642-A9CA10C089CA}" dt="2019-12-16T00:48:19.426" v="198"/>
        <pc:sldMkLst>
          <pc:docMk/>
          <pc:sldMk cId="3466405955" sldId="284"/>
        </pc:sldMkLst>
      </pc:sldChg>
      <pc:sldChg chg="addSp delSp modSp">
        <pc:chgData name="Nie, Dominique" userId="S::congnie@wustl.edu::311fdd0d-8c20-4e5c-a839-5135af290e02" providerId="AD" clId="Web-{F826E396-9227-4773-A642-A9CA10C089CA}" dt="2019-12-16T00:50:12.567" v="225"/>
        <pc:sldMkLst>
          <pc:docMk/>
          <pc:sldMk cId="796835128" sldId="296"/>
        </pc:sldMkLst>
        <pc:spChg chg="mod">
          <ac:chgData name="Nie, Dominique" userId="S::congnie@wustl.edu::311fdd0d-8c20-4e5c-a839-5135af290e02" providerId="AD" clId="Web-{F826E396-9227-4773-A642-A9CA10C089CA}" dt="2019-12-16T00:49:47.036" v="224" actId="20577"/>
          <ac:spMkLst>
            <pc:docMk/>
            <pc:sldMk cId="796835128" sldId="296"/>
            <ac:spMk id="2" creationId="{F87BD6D6-025C-44BC-8635-7FF74A016DE0}"/>
          </ac:spMkLst>
        </pc:spChg>
        <pc:spChg chg="del">
          <ac:chgData name="Nie, Dominique" userId="S::congnie@wustl.edu::311fdd0d-8c20-4e5c-a839-5135af290e02" providerId="AD" clId="Web-{F826E396-9227-4773-A642-A9CA10C089CA}" dt="2019-12-16T00:50:12.567" v="225"/>
          <ac:spMkLst>
            <pc:docMk/>
            <pc:sldMk cId="796835128" sldId="296"/>
            <ac:spMk id="5" creationId="{A09A23B4-7901-4B9C-9F8C-885036688C95}"/>
          </ac:spMkLst>
        </pc:spChg>
        <pc:picChg chg="add mod ord">
          <ac:chgData name="Nie, Dominique" userId="S::congnie@wustl.edu::311fdd0d-8c20-4e5c-a839-5135af290e02" providerId="AD" clId="Web-{F826E396-9227-4773-A642-A9CA10C089CA}" dt="2019-12-16T00:50:12.567" v="225"/>
          <ac:picMkLst>
            <pc:docMk/>
            <pc:sldMk cId="796835128" sldId="296"/>
            <ac:picMk id="3" creationId="{89D1A834-526C-455B-BCB5-C64819A4676B}"/>
          </ac:picMkLst>
        </pc:picChg>
      </pc:sldChg>
      <pc:sldChg chg="addSp delSp modSp">
        <pc:chgData name="Nie, Dominique" userId="S::congnie@wustl.edu::311fdd0d-8c20-4e5c-a839-5135af290e02" providerId="AD" clId="Web-{F826E396-9227-4773-A642-A9CA10C089CA}" dt="2019-12-16T00:47:26.489" v="182" actId="1076"/>
        <pc:sldMkLst>
          <pc:docMk/>
          <pc:sldMk cId="145775153" sldId="297"/>
        </pc:sldMkLst>
        <pc:spChg chg="mod">
          <ac:chgData name="Nie, Dominique" userId="S::congnie@wustl.edu::311fdd0d-8c20-4e5c-a839-5135af290e02" providerId="AD" clId="Web-{F826E396-9227-4773-A642-A9CA10C089CA}" dt="2019-12-16T00:47:26.489" v="182" actId="1076"/>
          <ac:spMkLst>
            <pc:docMk/>
            <pc:sldMk cId="145775153" sldId="297"/>
            <ac:spMk id="2" creationId="{F87BD6D6-025C-44BC-8635-7FF74A016DE0}"/>
          </ac:spMkLst>
        </pc:spChg>
        <pc:spChg chg="del">
          <ac:chgData name="Nie, Dominique" userId="S::congnie@wustl.edu::311fdd0d-8c20-4e5c-a839-5135af290e02" providerId="AD" clId="Web-{F826E396-9227-4773-A642-A9CA10C089CA}" dt="2019-12-16T00:31:00.767" v="0"/>
          <ac:spMkLst>
            <pc:docMk/>
            <pc:sldMk cId="145775153" sldId="297"/>
            <ac:spMk id="5" creationId="{A09A23B4-7901-4B9C-9F8C-885036688C95}"/>
          </ac:spMkLst>
        </pc:spChg>
        <pc:spChg chg="add del mod">
          <ac:chgData name="Nie, Dominique" userId="S::congnie@wustl.edu::311fdd0d-8c20-4e5c-a839-5135af290e02" providerId="AD" clId="Web-{F826E396-9227-4773-A642-A9CA10C089CA}" dt="2019-12-16T00:31:43.439" v="2"/>
          <ac:spMkLst>
            <pc:docMk/>
            <pc:sldMk cId="145775153" sldId="297"/>
            <ac:spMk id="7" creationId="{8DB07375-A9D5-40CD-8893-68334B05601B}"/>
          </ac:spMkLst>
        </pc:spChg>
        <pc:picChg chg="add del mod ord">
          <ac:chgData name="Nie, Dominique" userId="S::congnie@wustl.edu::311fdd0d-8c20-4e5c-a839-5135af290e02" providerId="AD" clId="Web-{F826E396-9227-4773-A642-A9CA10C089CA}" dt="2019-12-16T00:31:30.142" v="1"/>
          <ac:picMkLst>
            <pc:docMk/>
            <pc:sldMk cId="145775153" sldId="297"/>
            <ac:picMk id="3" creationId="{629A21C7-144F-4770-BEB6-97894C8DEC1E}"/>
          </ac:picMkLst>
        </pc:picChg>
        <pc:picChg chg="add mod ord">
          <ac:chgData name="Nie, Dominique" userId="S::congnie@wustl.edu::311fdd0d-8c20-4e5c-a839-5135af290e02" providerId="AD" clId="Web-{F826E396-9227-4773-A642-A9CA10C089CA}" dt="2019-12-16T00:31:43.439" v="2"/>
          <ac:picMkLst>
            <pc:docMk/>
            <pc:sldMk cId="145775153" sldId="297"/>
            <ac:picMk id="8" creationId="{018DC202-7E64-4CBC-94ED-B58C5C03474F}"/>
          </ac:picMkLst>
        </pc:picChg>
      </pc:sldChg>
      <pc:sldChg chg="addSp delSp modSp add replId">
        <pc:chgData name="Nie, Dominique" userId="S::congnie@wustl.edu::311fdd0d-8c20-4e5c-a839-5135af290e02" providerId="AD" clId="Web-{F826E396-9227-4773-A642-A9CA10C089CA}" dt="2019-12-16T00:46:01.910" v="167" actId="20577"/>
        <pc:sldMkLst>
          <pc:docMk/>
          <pc:sldMk cId="1532902177" sldId="298"/>
        </pc:sldMkLst>
        <pc:spChg chg="mod">
          <ac:chgData name="Nie, Dominique" userId="S::congnie@wustl.edu::311fdd0d-8c20-4e5c-a839-5135af290e02" providerId="AD" clId="Web-{F826E396-9227-4773-A642-A9CA10C089CA}" dt="2019-12-16T00:46:01.910" v="167" actId="20577"/>
          <ac:spMkLst>
            <pc:docMk/>
            <pc:sldMk cId="1532902177" sldId="298"/>
            <ac:spMk id="2" creationId="{F87BD6D6-025C-44BC-8635-7FF74A016DE0}"/>
          </ac:spMkLst>
        </pc:spChg>
        <pc:spChg chg="add del mod">
          <ac:chgData name="Nie, Dominique" userId="S::congnie@wustl.edu::311fdd0d-8c20-4e5c-a839-5135af290e02" providerId="AD" clId="Web-{F826E396-9227-4773-A642-A9CA10C089CA}" dt="2019-12-16T00:38:50.050" v="149"/>
          <ac:spMkLst>
            <pc:docMk/>
            <pc:sldMk cId="1532902177" sldId="298"/>
            <ac:spMk id="4" creationId="{D43DFBBC-2F31-4FE7-BA5F-1211D43AD324}"/>
          </ac:spMkLst>
        </pc:spChg>
        <pc:spChg chg="add del mod">
          <ac:chgData name="Nie, Dominique" userId="S::congnie@wustl.edu::311fdd0d-8c20-4e5c-a839-5135af290e02" providerId="AD" clId="Web-{F826E396-9227-4773-A642-A9CA10C089CA}" dt="2019-12-16T00:41:59.738" v="159"/>
          <ac:spMkLst>
            <pc:docMk/>
            <pc:sldMk cId="1532902177" sldId="298"/>
            <ac:spMk id="9" creationId="{3132C6C4-7C18-4079-A933-6E440CB5F4AF}"/>
          </ac:spMkLst>
        </pc:spChg>
        <pc:picChg chg="add del mod ord">
          <ac:chgData name="Nie, Dominique" userId="S::congnie@wustl.edu::311fdd0d-8c20-4e5c-a839-5135af290e02" providerId="AD" clId="Web-{F826E396-9227-4773-A642-A9CA10C089CA}" dt="2019-12-16T00:40:05.612" v="150"/>
          <ac:picMkLst>
            <pc:docMk/>
            <pc:sldMk cId="1532902177" sldId="298"/>
            <ac:picMk id="5" creationId="{AD582BCA-587A-40A6-84D1-6064AE8162B9}"/>
          </ac:picMkLst>
        </pc:picChg>
        <pc:picChg chg="del">
          <ac:chgData name="Nie, Dominique" userId="S::congnie@wustl.edu::311fdd0d-8c20-4e5c-a839-5135af290e02" providerId="AD" clId="Web-{F826E396-9227-4773-A642-A9CA10C089CA}" dt="2019-12-16T00:34:40.893" v="74"/>
          <ac:picMkLst>
            <pc:docMk/>
            <pc:sldMk cId="1532902177" sldId="298"/>
            <ac:picMk id="8" creationId="{018DC202-7E64-4CBC-94ED-B58C5C03474F}"/>
          </ac:picMkLst>
        </pc:picChg>
        <pc:picChg chg="add mod ord">
          <ac:chgData name="Nie, Dominique" userId="S::congnie@wustl.edu::311fdd0d-8c20-4e5c-a839-5135af290e02" providerId="AD" clId="Web-{F826E396-9227-4773-A642-A9CA10C089CA}" dt="2019-12-16T00:41:59.738" v="159"/>
          <ac:picMkLst>
            <pc:docMk/>
            <pc:sldMk cId="1532902177" sldId="298"/>
            <ac:picMk id="10" creationId="{47EDC549-9EA6-4F36-BBF7-16E1BA86A622}"/>
          </ac:picMkLst>
        </pc:picChg>
        <pc:picChg chg="add mod">
          <ac:chgData name="Nie, Dominique" userId="S::congnie@wustl.edu::311fdd0d-8c20-4e5c-a839-5135af290e02" providerId="AD" clId="Web-{F826E396-9227-4773-A642-A9CA10C089CA}" dt="2019-12-16T00:42:20.613" v="162" actId="1076"/>
          <ac:picMkLst>
            <pc:docMk/>
            <pc:sldMk cId="1532902177" sldId="298"/>
            <ac:picMk id="12" creationId="{6CDBD543-C5CB-43A5-A93E-C634E3A62635}"/>
          </ac:picMkLst>
        </pc:picChg>
      </pc:sldChg>
      <pc:sldChg chg="addSp delSp modSp add replId">
        <pc:chgData name="Nie, Dominique" userId="S::congnie@wustl.edu::311fdd0d-8c20-4e5c-a839-5135af290e02" providerId="AD" clId="Web-{F826E396-9227-4773-A642-A9CA10C089CA}" dt="2019-12-16T00:47:48.973" v="188" actId="20577"/>
        <pc:sldMkLst>
          <pc:docMk/>
          <pc:sldMk cId="3735771630" sldId="299"/>
        </pc:sldMkLst>
        <pc:spChg chg="mod">
          <ac:chgData name="Nie, Dominique" userId="S::congnie@wustl.edu::311fdd0d-8c20-4e5c-a839-5135af290e02" providerId="AD" clId="Web-{F826E396-9227-4773-A642-A9CA10C089CA}" dt="2019-12-16T00:47:48.973" v="188" actId="20577"/>
          <ac:spMkLst>
            <pc:docMk/>
            <pc:sldMk cId="3735771630" sldId="299"/>
            <ac:spMk id="2" creationId="{F87BD6D6-025C-44BC-8635-7FF74A016DE0}"/>
          </ac:spMkLst>
        </pc:spChg>
        <pc:spChg chg="add del mod">
          <ac:chgData name="Nie, Dominique" userId="S::congnie@wustl.edu::311fdd0d-8c20-4e5c-a839-5135af290e02" providerId="AD" clId="Web-{F826E396-9227-4773-A642-A9CA10C089CA}" dt="2019-12-16T00:40:48.972" v="151"/>
          <ac:spMkLst>
            <pc:docMk/>
            <pc:sldMk cId="3735771630" sldId="299"/>
            <ac:spMk id="4" creationId="{9DA99B73-C50C-4E0A-B15A-E80BEF540F98}"/>
          </ac:spMkLst>
        </pc:spChg>
        <pc:picChg chg="add mod ord">
          <ac:chgData name="Nie, Dominique" userId="S::congnie@wustl.edu::311fdd0d-8c20-4e5c-a839-5135af290e02" providerId="AD" clId="Web-{F826E396-9227-4773-A642-A9CA10C089CA}" dt="2019-12-16T00:40:48.972" v="151"/>
          <ac:picMkLst>
            <pc:docMk/>
            <pc:sldMk cId="3735771630" sldId="299"/>
            <ac:picMk id="5" creationId="{A2EE4770-EE59-4EEE-A430-B5CDD75A0B4C}"/>
          </ac:picMkLst>
        </pc:picChg>
        <pc:picChg chg="add del mod">
          <ac:chgData name="Nie, Dominique" userId="S::congnie@wustl.edu::311fdd0d-8c20-4e5c-a839-5135af290e02" providerId="AD" clId="Web-{F826E396-9227-4773-A642-A9CA10C089CA}" dt="2019-12-16T00:41:04.878" v="155"/>
          <ac:picMkLst>
            <pc:docMk/>
            <pc:sldMk cId="3735771630" sldId="299"/>
            <ac:picMk id="7" creationId="{F3640610-90DA-4411-9806-67F52D2D222E}"/>
          </ac:picMkLst>
        </pc:picChg>
        <pc:picChg chg="del">
          <ac:chgData name="Nie, Dominique" userId="S::congnie@wustl.edu::311fdd0d-8c20-4e5c-a839-5135af290e02" providerId="AD" clId="Web-{F826E396-9227-4773-A642-A9CA10C089CA}" dt="2019-12-16T00:34:48.924" v="83"/>
          <ac:picMkLst>
            <pc:docMk/>
            <pc:sldMk cId="3735771630" sldId="299"/>
            <ac:picMk id="8" creationId="{018DC202-7E64-4CBC-94ED-B58C5C03474F}"/>
          </ac:picMkLst>
        </pc:picChg>
        <pc:picChg chg="add mod">
          <ac:chgData name="Nie, Dominique" userId="S::congnie@wustl.edu::311fdd0d-8c20-4e5c-a839-5135af290e02" providerId="AD" clId="Web-{F826E396-9227-4773-A642-A9CA10C089CA}" dt="2019-12-16T00:41:31.363" v="158" actId="1076"/>
          <ac:picMkLst>
            <pc:docMk/>
            <pc:sldMk cId="3735771630" sldId="299"/>
            <ac:picMk id="10" creationId="{5DC78272-9156-4070-ABBB-080919F8781D}"/>
          </ac:picMkLst>
        </pc:picChg>
      </pc:sldChg>
      <pc:sldChg chg="addSp delSp modSp add del replId">
        <pc:chgData name="Nie, Dominique" userId="S::congnie@wustl.edu::311fdd0d-8c20-4e5c-a839-5135af290e02" providerId="AD" clId="Web-{F826E396-9227-4773-A642-A9CA10C089CA}" dt="2019-12-16T00:47:55.160" v="190" actId="20577"/>
        <pc:sldMkLst>
          <pc:docMk/>
          <pc:sldMk cId="4037362917" sldId="300"/>
        </pc:sldMkLst>
        <pc:spChg chg="mod">
          <ac:chgData name="Nie, Dominique" userId="S::congnie@wustl.edu::311fdd0d-8c20-4e5c-a839-5135af290e02" providerId="AD" clId="Web-{F826E396-9227-4773-A642-A9CA10C089CA}" dt="2019-12-16T00:47:55.160" v="190" actId="20577"/>
          <ac:spMkLst>
            <pc:docMk/>
            <pc:sldMk cId="4037362917" sldId="300"/>
            <ac:spMk id="2" creationId="{F87BD6D6-025C-44BC-8635-7FF74A016DE0}"/>
          </ac:spMkLst>
        </pc:spChg>
        <pc:spChg chg="add del mod">
          <ac:chgData name="Nie, Dominique" userId="S::congnie@wustl.edu::311fdd0d-8c20-4e5c-a839-5135af290e02" providerId="AD" clId="Web-{F826E396-9227-4773-A642-A9CA10C089CA}" dt="2019-12-16T00:43:02.957" v="163"/>
          <ac:spMkLst>
            <pc:docMk/>
            <pc:sldMk cId="4037362917" sldId="300"/>
            <ac:spMk id="4" creationId="{BB337008-BD6B-40B8-9892-ACD26F649498}"/>
          </ac:spMkLst>
        </pc:spChg>
        <pc:picChg chg="add mod ord">
          <ac:chgData name="Nie, Dominique" userId="S::congnie@wustl.edu::311fdd0d-8c20-4e5c-a839-5135af290e02" providerId="AD" clId="Web-{F826E396-9227-4773-A642-A9CA10C089CA}" dt="2019-12-16T00:43:02.957" v="163"/>
          <ac:picMkLst>
            <pc:docMk/>
            <pc:sldMk cId="4037362917" sldId="300"/>
            <ac:picMk id="5" creationId="{884356B8-0532-4B97-B9BE-6C562522B950}"/>
          </ac:picMkLst>
        </pc:picChg>
        <pc:picChg chg="del">
          <ac:chgData name="Nie, Dominique" userId="S::congnie@wustl.edu::311fdd0d-8c20-4e5c-a839-5135af290e02" providerId="AD" clId="Web-{F826E396-9227-4773-A642-A9CA10C089CA}" dt="2019-12-16T00:35:58.080" v="110"/>
          <ac:picMkLst>
            <pc:docMk/>
            <pc:sldMk cId="4037362917" sldId="300"/>
            <ac:picMk id="8" creationId="{018DC202-7E64-4CBC-94ED-B58C5C03474F}"/>
          </ac:picMkLst>
        </pc:picChg>
      </pc:sldChg>
      <pc:sldChg chg="addSp delSp modSp add replId">
        <pc:chgData name="Nie, Dominique" userId="S::congnie@wustl.edu::311fdd0d-8c20-4e5c-a839-5135af290e02" providerId="AD" clId="Web-{F826E396-9227-4773-A642-A9CA10C089CA}" dt="2019-12-16T00:48:03.004" v="193" actId="20577"/>
        <pc:sldMkLst>
          <pc:docMk/>
          <pc:sldMk cId="1128504925" sldId="301"/>
        </pc:sldMkLst>
        <pc:spChg chg="mod">
          <ac:chgData name="Nie, Dominique" userId="S::congnie@wustl.edu::311fdd0d-8c20-4e5c-a839-5135af290e02" providerId="AD" clId="Web-{F826E396-9227-4773-A642-A9CA10C089CA}" dt="2019-12-16T00:48:03.004" v="193" actId="20577"/>
          <ac:spMkLst>
            <pc:docMk/>
            <pc:sldMk cId="1128504925" sldId="301"/>
            <ac:spMk id="2" creationId="{F87BD6D6-025C-44BC-8635-7FF74A016DE0}"/>
          </ac:spMkLst>
        </pc:spChg>
        <pc:spChg chg="add del mod">
          <ac:chgData name="Nie, Dominique" userId="S::congnie@wustl.edu::311fdd0d-8c20-4e5c-a839-5135af290e02" providerId="AD" clId="Web-{F826E396-9227-4773-A642-A9CA10C089CA}" dt="2019-12-16T00:44:26.457" v="164"/>
          <ac:spMkLst>
            <pc:docMk/>
            <pc:sldMk cId="1128504925" sldId="301"/>
            <ac:spMk id="4" creationId="{59AB7319-5031-422F-AF21-B1E38ADEB99B}"/>
          </ac:spMkLst>
        </pc:spChg>
        <pc:picChg chg="add mod ord">
          <ac:chgData name="Nie, Dominique" userId="S::congnie@wustl.edu::311fdd0d-8c20-4e5c-a839-5135af290e02" providerId="AD" clId="Web-{F826E396-9227-4773-A642-A9CA10C089CA}" dt="2019-12-16T00:44:26.457" v="164"/>
          <ac:picMkLst>
            <pc:docMk/>
            <pc:sldMk cId="1128504925" sldId="301"/>
            <ac:picMk id="5" creationId="{1E8AB700-6255-4DF1-AE8C-74AF4C1E532B}"/>
          </ac:picMkLst>
        </pc:picChg>
        <pc:picChg chg="del">
          <ac:chgData name="Nie, Dominique" userId="S::congnie@wustl.edu::311fdd0d-8c20-4e5c-a839-5135af290e02" providerId="AD" clId="Web-{F826E396-9227-4773-A642-A9CA10C089CA}" dt="2019-12-16T00:37:32.549" v="134"/>
          <ac:picMkLst>
            <pc:docMk/>
            <pc:sldMk cId="1128504925" sldId="301"/>
            <ac:picMk id="8" creationId="{018DC202-7E64-4CBC-94ED-B58C5C03474F}"/>
          </ac:picMkLst>
        </pc:picChg>
      </pc:sldChg>
      <pc:sldChg chg="add del replId">
        <pc:chgData name="Nie, Dominique" userId="S::congnie@wustl.edu::311fdd0d-8c20-4e5c-a839-5135af290e02" providerId="AD" clId="Web-{F826E396-9227-4773-A642-A9CA10C089CA}" dt="2019-12-16T00:45:20.254" v="166"/>
        <pc:sldMkLst>
          <pc:docMk/>
          <pc:sldMk cId="1385396282" sldId="302"/>
        </pc:sldMkLst>
      </pc:sldChg>
      <pc:sldChg chg="addSp delSp modSp add replId">
        <pc:chgData name="Nie, Dominique" userId="S::congnie@wustl.edu::311fdd0d-8c20-4e5c-a839-5135af290e02" providerId="AD" clId="Web-{F826E396-9227-4773-A642-A9CA10C089CA}" dt="2019-12-16T00:48:09.707" v="196" actId="20577"/>
        <pc:sldMkLst>
          <pc:docMk/>
          <pc:sldMk cId="3338395862" sldId="303"/>
        </pc:sldMkLst>
        <pc:spChg chg="mod">
          <ac:chgData name="Nie, Dominique" userId="S::congnie@wustl.edu::311fdd0d-8c20-4e5c-a839-5135af290e02" providerId="AD" clId="Web-{F826E396-9227-4773-A642-A9CA10C089CA}" dt="2019-12-16T00:48:09.707" v="196" actId="20577"/>
          <ac:spMkLst>
            <pc:docMk/>
            <pc:sldMk cId="3338395862" sldId="303"/>
            <ac:spMk id="2" creationId="{F87BD6D6-025C-44BC-8635-7FF74A016DE0}"/>
          </ac:spMkLst>
        </pc:spChg>
        <pc:spChg chg="del">
          <ac:chgData name="Nie, Dominique" userId="S::congnie@wustl.edu::311fdd0d-8c20-4e5c-a839-5135af290e02" providerId="AD" clId="Web-{F826E396-9227-4773-A642-A9CA10C089CA}" dt="2019-12-16T00:45:12.816" v="165"/>
          <ac:spMkLst>
            <pc:docMk/>
            <pc:sldMk cId="3338395862" sldId="303"/>
            <ac:spMk id="4" creationId="{59AB7319-5031-422F-AF21-B1E38ADEB99B}"/>
          </ac:spMkLst>
        </pc:spChg>
        <pc:picChg chg="add mod ord">
          <ac:chgData name="Nie, Dominique" userId="S::congnie@wustl.edu::311fdd0d-8c20-4e5c-a839-5135af290e02" providerId="AD" clId="Web-{F826E396-9227-4773-A642-A9CA10C089CA}" dt="2019-12-16T00:45:12.816" v="165"/>
          <ac:picMkLst>
            <pc:docMk/>
            <pc:sldMk cId="3338395862" sldId="303"/>
            <ac:picMk id="3" creationId="{450C4E8D-EBFA-4478-B19B-F29CE1419A7C}"/>
          </ac:picMkLst>
        </pc:picChg>
      </pc:sldChg>
      <pc:sldChg chg="addSp delSp modSp add replId">
        <pc:chgData name="Nie, Dominique" userId="S::congnie@wustl.edu::311fdd0d-8c20-4e5c-a839-5135af290e02" providerId="AD" clId="Web-{F826E396-9227-4773-A642-A9CA10C089CA}" dt="2019-12-16T00:52:05.239" v="252" actId="1076"/>
        <pc:sldMkLst>
          <pc:docMk/>
          <pc:sldMk cId="1928505142" sldId="304"/>
        </pc:sldMkLst>
        <pc:spChg chg="mod">
          <ac:chgData name="Nie, Dominique" userId="S::congnie@wustl.edu::311fdd0d-8c20-4e5c-a839-5135af290e02" providerId="AD" clId="Web-{F826E396-9227-4773-A642-A9CA10C089CA}" dt="2019-12-16T00:50:45.958" v="244" actId="20577"/>
          <ac:spMkLst>
            <pc:docMk/>
            <pc:sldMk cId="1928505142" sldId="304"/>
            <ac:spMk id="2" creationId="{F87BD6D6-025C-44BC-8635-7FF74A016DE0}"/>
          </ac:spMkLst>
        </pc:spChg>
        <pc:spChg chg="add del mod">
          <ac:chgData name="Nie, Dominique" userId="S::congnie@wustl.edu::311fdd0d-8c20-4e5c-a839-5135af290e02" providerId="AD" clId="Web-{F826E396-9227-4773-A642-A9CA10C089CA}" dt="2019-12-16T00:51:16.614" v="246"/>
          <ac:spMkLst>
            <pc:docMk/>
            <pc:sldMk cId="1928505142" sldId="304"/>
            <ac:spMk id="5" creationId="{F45F27CC-D140-4DA3-AA3B-4D92EEECC9DF}"/>
          </ac:spMkLst>
        </pc:spChg>
        <pc:picChg chg="del">
          <ac:chgData name="Nie, Dominique" userId="S::congnie@wustl.edu::311fdd0d-8c20-4e5c-a839-5135af290e02" providerId="AD" clId="Web-{F826E396-9227-4773-A642-A9CA10C089CA}" dt="2019-12-16T00:51:03.130" v="245"/>
          <ac:picMkLst>
            <pc:docMk/>
            <pc:sldMk cId="1928505142" sldId="304"/>
            <ac:picMk id="3" creationId="{89D1A834-526C-455B-BCB5-C64819A4676B}"/>
          </ac:picMkLst>
        </pc:picChg>
        <pc:picChg chg="add mod ord">
          <ac:chgData name="Nie, Dominique" userId="S::congnie@wustl.edu::311fdd0d-8c20-4e5c-a839-5135af290e02" providerId="AD" clId="Web-{F826E396-9227-4773-A642-A9CA10C089CA}" dt="2019-12-16T00:52:05.239" v="252" actId="1076"/>
          <ac:picMkLst>
            <pc:docMk/>
            <pc:sldMk cId="1928505142" sldId="304"/>
            <ac:picMk id="6" creationId="{3026B8D4-B42F-4DD5-9704-31652D9D9AD9}"/>
          </ac:picMkLst>
        </pc:picChg>
      </pc:sldChg>
    </pc:docChg>
  </pc:docChgLst>
  <pc:docChgLst>
    <pc:chgData name="Huang, Zhijie" userId="0fb6db4b-5789-48df-a6c7-ec827b319635" providerId="ADAL" clId="{D19A8551-4274-204A-82F6-D963EB88AFEB}"/>
    <pc:docChg chg="custSel modSld">
      <pc:chgData name="Huang, Zhijie" userId="0fb6db4b-5789-48df-a6c7-ec827b319635" providerId="ADAL" clId="{D19A8551-4274-204A-82F6-D963EB88AFEB}" dt="2019-12-07T19:46:44.892" v="88" actId="403"/>
      <pc:docMkLst>
        <pc:docMk/>
      </pc:docMkLst>
      <pc:sldChg chg="addSp delSp modSp">
        <pc:chgData name="Huang, Zhijie" userId="0fb6db4b-5789-48df-a6c7-ec827b319635" providerId="ADAL" clId="{D19A8551-4274-204A-82F6-D963EB88AFEB}" dt="2019-12-07T19:45:18.540" v="61" actId="478"/>
        <pc:sldMkLst>
          <pc:docMk/>
          <pc:sldMk cId="2304741369" sldId="286"/>
        </pc:sldMkLst>
        <pc:graphicFrameChg chg="add del mod">
          <ac:chgData name="Huang, Zhijie" userId="0fb6db4b-5789-48df-a6c7-ec827b319635" providerId="ADAL" clId="{D19A8551-4274-204A-82F6-D963EB88AFEB}" dt="2019-12-07T19:45:18.540" v="61" actId="478"/>
          <ac:graphicFrameMkLst>
            <pc:docMk/>
            <pc:sldMk cId="2304741369" sldId="286"/>
            <ac:graphicFrameMk id="3" creationId="{1EED8EBB-2E58-AB42-9DD8-D02EAD2164C8}"/>
          </ac:graphicFrameMkLst>
        </pc:graphicFrameChg>
      </pc:sldChg>
    </pc:docChg>
  </pc:docChgLst>
  <pc:docChgLst>
    <pc:chgData name="Magda, Adriana" userId="S::adrianamagda@wustl.edu::fadd9fe0-f9b3-4d29-8f07-b95ae65efced" providerId="AD" clId="Web-{6109BCAC-D1EF-F7BD-6578-0FCCC61C113B}"/>
    <pc:docChg chg="addSld delSld modSld sldOrd">
      <pc:chgData name="Magda, Adriana" userId="S::adrianamagda@wustl.edu::fadd9fe0-f9b3-4d29-8f07-b95ae65efced" providerId="AD" clId="Web-{6109BCAC-D1EF-F7BD-6578-0FCCC61C113B}" dt="2019-12-07T00:12:58.563" v="322"/>
      <pc:docMkLst>
        <pc:docMk/>
      </pc:docMkLst>
      <pc:sldChg chg="ord">
        <pc:chgData name="Magda, Adriana" userId="S::adrianamagda@wustl.edu::fadd9fe0-f9b3-4d29-8f07-b95ae65efced" providerId="AD" clId="Web-{6109BCAC-D1EF-F7BD-6578-0FCCC61C113B}" dt="2019-12-06T23:52:32.053" v="4"/>
        <pc:sldMkLst>
          <pc:docMk/>
          <pc:sldMk cId="1183157484" sldId="261"/>
        </pc:sldMkLst>
      </pc:sldChg>
      <pc:sldChg chg="addSp delSp modSp new mod ord setBg modClrScheme chgLayout">
        <pc:chgData name="Magda, Adriana" userId="S::adrianamagda@wustl.edu::fadd9fe0-f9b3-4d29-8f07-b95ae65efced" providerId="AD" clId="Web-{6109BCAC-D1EF-F7BD-6578-0FCCC61C113B}" dt="2019-12-06T23:57:28.942" v="212"/>
        <pc:sldMkLst>
          <pc:docMk/>
          <pc:sldMk cId="434349443" sldId="271"/>
        </pc:sldMkLst>
        <pc:spChg chg="mod ord">
          <ac:chgData name="Magda, Adriana" userId="S::adrianamagda@wustl.edu::fadd9fe0-f9b3-4d29-8f07-b95ae65efced" providerId="AD" clId="Web-{6109BCAC-D1EF-F7BD-6578-0FCCC61C113B}" dt="2019-12-06T23:57:28.942" v="212"/>
          <ac:spMkLst>
            <pc:docMk/>
            <pc:sldMk cId="434349443" sldId="271"/>
            <ac:spMk id="2" creationId="{4912F2D4-869F-4CDB-832B-F55DEE18E373}"/>
          </ac:spMkLst>
        </pc:spChg>
        <pc:spChg chg="del mod">
          <ac:chgData name="Magda, Adriana" userId="S::adrianamagda@wustl.edu::fadd9fe0-f9b3-4d29-8f07-b95ae65efced" providerId="AD" clId="Web-{6109BCAC-D1EF-F7BD-6578-0FCCC61C113B}" dt="2019-12-06T23:55:48.750" v="208"/>
          <ac:spMkLst>
            <pc:docMk/>
            <pc:sldMk cId="434349443" sldId="271"/>
            <ac:spMk id="3" creationId="{354E0216-0B17-4F33-8449-7D650828B34E}"/>
          </ac:spMkLst>
        </pc:spChg>
        <pc:spChg chg="add mod ord">
          <ac:chgData name="Magda, Adriana" userId="S::adrianamagda@wustl.edu::fadd9fe0-f9b3-4d29-8f07-b95ae65efced" providerId="AD" clId="Web-{6109BCAC-D1EF-F7BD-6578-0FCCC61C113B}" dt="2019-12-06T23:57:28.942" v="212"/>
          <ac:spMkLst>
            <pc:docMk/>
            <pc:sldMk cId="434349443" sldId="271"/>
            <ac:spMk id="123" creationId="{92CB6EE8-C21F-446C-A68B-ED8C5C43E269}"/>
          </ac:spMkLst>
        </pc:spChg>
        <pc:graphicFrameChg chg="add mod modGraphic">
          <ac:chgData name="Magda, Adriana" userId="S::adrianamagda@wustl.edu::fadd9fe0-f9b3-4d29-8f07-b95ae65efced" providerId="AD" clId="Web-{6109BCAC-D1EF-F7BD-6578-0FCCC61C113B}" dt="2019-12-06T23:56:01.297" v="209"/>
          <ac:graphicFrameMkLst>
            <pc:docMk/>
            <pc:sldMk cId="434349443" sldId="271"/>
            <ac:graphicFrameMk id="5" creationId="{6E01E8B9-6A4B-4C2F-B993-9512D5FC9F53}"/>
          </ac:graphicFrameMkLst>
        </pc:graphicFrameChg>
      </pc:sldChg>
    </pc:docChg>
  </pc:docChgLst>
  <pc:docChgLst>
    <pc:chgData name="Huang, Zhijie" userId="0fb6db4b-5789-48df-a6c7-ec827b319635" providerId="ADAL" clId="{D22A53C4-AE49-B04A-8431-C18092771ECE}"/>
    <pc:docChg chg="custSel delSld modSld">
      <pc:chgData name="Huang, Zhijie" userId="0fb6db4b-5789-48df-a6c7-ec827b319635" providerId="ADAL" clId="{D22A53C4-AE49-B04A-8431-C18092771ECE}" dt="2019-12-15T19:37:27.021" v="130" actId="1076"/>
      <pc:docMkLst>
        <pc:docMk/>
      </pc:docMkLst>
      <pc:sldChg chg="addSp delSp modSp">
        <pc:chgData name="Huang, Zhijie" userId="0fb6db4b-5789-48df-a6c7-ec827b319635" providerId="ADAL" clId="{D22A53C4-AE49-B04A-8431-C18092771ECE}" dt="2019-12-15T19:37:27.021" v="130" actId="1076"/>
        <pc:sldMkLst>
          <pc:docMk/>
          <pc:sldMk cId="3479703096" sldId="281"/>
        </pc:sldMkLst>
        <pc:spChg chg="add del mod">
          <ac:chgData name="Huang, Zhijie" userId="0fb6db4b-5789-48df-a6c7-ec827b319635" providerId="ADAL" clId="{D22A53C4-AE49-B04A-8431-C18092771ECE}" dt="2019-12-15T19:36:34.518" v="119" actId="478"/>
          <ac:spMkLst>
            <pc:docMk/>
            <pc:sldMk cId="3479703096" sldId="281"/>
            <ac:spMk id="5" creationId="{05CFC0C7-9AF5-D343-B2A6-FC042B5A23CE}"/>
          </ac:spMkLst>
        </pc:spChg>
        <pc:spChg chg="add del mod">
          <ac:chgData name="Huang, Zhijie" userId="0fb6db4b-5789-48df-a6c7-ec827b319635" providerId="ADAL" clId="{D22A53C4-AE49-B04A-8431-C18092771ECE}" dt="2019-12-15T19:36:57.361" v="125" actId="478"/>
          <ac:spMkLst>
            <pc:docMk/>
            <pc:sldMk cId="3479703096" sldId="281"/>
            <ac:spMk id="6" creationId="{9EFEF47A-58D4-6940-83B7-EED2BAF1FDB6}"/>
          </ac:spMkLst>
        </pc:spChg>
        <pc:spChg chg="mod">
          <ac:chgData name="Huang, Zhijie" userId="0fb6db4b-5789-48df-a6c7-ec827b319635" providerId="ADAL" clId="{D22A53C4-AE49-B04A-8431-C18092771ECE}" dt="2019-12-15T19:36:13.925" v="115" actId="1076"/>
          <ac:spMkLst>
            <pc:docMk/>
            <pc:sldMk cId="3479703096" sldId="281"/>
            <ac:spMk id="7" creationId="{5DE4757C-D856-40EC-B6CD-4AA265B24DB7}"/>
          </ac:spMkLst>
        </pc:spChg>
        <pc:spChg chg="del mod">
          <ac:chgData name="Huang, Zhijie" userId="0fb6db4b-5789-48df-a6c7-ec827b319635" providerId="ADAL" clId="{D22A53C4-AE49-B04A-8431-C18092771ECE}" dt="2019-12-15T19:35:59.168" v="110" actId="478"/>
          <ac:spMkLst>
            <pc:docMk/>
            <pc:sldMk cId="3479703096" sldId="281"/>
            <ac:spMk id="8" creationId="{8A6A9CD3-52B8-49D5-88EA-2C0CF75F32B5}"/>
          </ac:spMkLst>
        </pc:spChg>
        <pc:spChg chg="add mod">
          <ac:chgData name="Huang, Zhijie" userId="0fb6db4b-5789-48df-a6c7-ec827b319635" providerId="ADAL" clId="{D22A53C4-AE49-B04A-8431-C18092771ECE}" dt="2019-12-15T19:37:27.021" v="130" actId="1076"/>
          <ac:spMkLst>
            <pc:docMk/>
            <pc:sldMk cId="3479703096" sldId="281"/>
            <ac:spMk id="9" creationId="{05277D0F-4055-6A43-8275-0F01C274B643}"/>
          </ac:spMkLst>
        </pc:spChg>
        <pc:spChg chg="add mod">
          <ac:chgData name="Huang, Zhijie" userId="0fb6db4b-5789-48df-a6c7-ec827b319635" providerId="ADAL" clId="{D22A53C4-AE49-B04A-8431-C18092771ECE}" dt="2019-12-15T19:37:19.151" v="129" actId="1076"/>
          <ac:spMkLst>
            <pc:docMk/>
            <pc:sldMk cId="3479703096" sldId="281"/>
            <ac:spMk id="10" creationId="{31D18F95-48FA-D24C-A206-5DEFC5E44995}"/>
          </ac:spMkLst>
        </pc:spChg>
        <pc:spChg chg="add mod">
          <ac:chgData name="Huang, Zhijie" userId="0fb6db4b-5789-48df-a6c7-ec827b319635" providerId="ADAL" clId="{D22A53C4-AE49-B04A-8431-C18092771ECE}" dt="2019-12-15T19:34:09.887" v="85" actId="122"/>
          <ac:spMkLst>
            <pc:docMk/>
            <pc:sldMk cId="3479703096" sldId="281"/>
            <ac:spMk id="16" creationId="{BB9FDDE0-9A4A-AB40-B22B-B5811772915C}"/>
          </ac:spMkLst>
        </pc:spChg>
        <pc:spChg chg="add mod">
          <ac:chgData name="Huang, Zhijie" userId="0fb6db4b-5789-48df-a6c7-ec827b319635" providerId="ADAL" clId="{D22A53C4-AE49-B04A-8431-C18092771ECE}" dt="2019-12-15T19:34:13.007" v="86" actId="122"/>
          <ac:spMkLst>
            <pc:docMk/>
            <pc:sldMk cId="3479703096" sldId="281"/>
            <ac:spMk id="17" creationId="{D7B56D25-EAC7-2445-8B18-947E66C9A9C6}"/>
          </ac:spMkLst>
        </pc:spChg>
        <pc:spChg chg="add mod">
          <ac:chgData name="Huang, Zhijie" userId="0fb6db4b-5789-48df-a6c7-ec827b319635" providerId="ADAL" clId="{D22A53C4-AE49-B04A-8431-C18092771ECE}" dt="2019-12-15T19:35:16.559" v="105" actId="20577"/>
          <ac:spMkLst>
            <pc:docMk/>
            <pc:sldMk cId="3479703096" sldId="281"/>
            <ac:spMk id="18" creationId="{C12785D0-BB2C-7749-A982-E52B6CCAE337}"/>
          </ac:spMkLst>
        </pc:spChg>
        <pc:spChg chg="add mod">
          <ac:chgData name="Huang, Zhijie" userId="0fb6db4b-5789-48df-a6c7-ec827b319635" providerId="ADAL" clId="{D22A53C4-AE49-B04A-8431-C18092771ECE}" dt="2019-12-15T19:36:26.222" v="117" actId="108"/>
          <ac:spMkLst>
            <pc:docMk/>
            <pc:sldMk cId="3479703096" sldId="281"/>
            <ac:spMk id="19" creationId="{BC3BADD2-6262-4140-9769-BA0C36046562}"/>
          </ac:spMkLst>
        </pc:spChg>
        <pc:spChg chg="add mod">
          <ac:chgData name="Huang, Zhijie" userId="0fb6db4b-5789-48df-a6c7-ec827b319635" providerId="ADAL" clId="{D22A53C4-AE49-B04A-8431-C18092771ECE}" dt="2019-12-15T19:36:48.991" v="123" actId="1076"/>
          <ac:spMkLst>
            <pc:docMk/>
            <pc:sldMk cId="3479703096" sldId="281"/>
            <ac:spMk id="20" creationId="{1766D939-5D4B-3C4E-835B-6BA8511A1291}"/>
          </ac:spMkLst>
        </pc:spChg>
        <pc:spChg chg="add mod">
          <ac:chgData name="Huang, Zhijie" userId="0fb6db4b-5789-48df-a6c7-ec827b319635" providerId="ADAL" clId="{D22A53C4-AE49-B04A-8431-C18092771ECE}" dt="2019-12-15T19:37:09.366" v="128" actId="167"/>
          <ac:spMkLst>
            <pc:docMk/>
            <pc:sldMk cId="3479703096" sldId="281"/>
            <ac:spMk id="21" creationId="{9BEDD653-4158-3843-BA75-49C5E20C1683}"/>
          </ac:spMkLst>
        </pc:spChg>
        <pc:cxnChg chg="add mod">
          <ac:chgData name="Huang, Zhijie" userId="0fb6db4b-5789-48df-a6c7-ec827b319635" providerId="ADAL" clId="{D22A53C4-AE49-B04A-8431-C18092771ECE}" dt="2019-12-15T19:36:34.518" v="119" actId="478"/>
          <ac:cxnSpMkLst>
            <pc:docMk/>
            <pc:sldMk cId="3479703096" sldId="281"/>
            <ac:cxnSpMk id="4" creationId="{443D5487-271B-0F4A-86C0-4A2205E23285}"/>
          </ac:cxnSpMkLst>
        </pc:cxnChg>
        <pc:cxnChg chg="add mod">
          <ac:chgData name="Huang, Zhijie" userId="0fb6db4b-5789-48df-a6c7-ec827b319635" providerId="ADAL" clId="{D22A53C4-AE49-B04A-8431-C18092771ECE}" dt="2019-12-15T19:36:57.361" v="125" actId="478"/>
          <ac:cxnSpMkLst>
            <pc:docMk/>
            <pc:sldMk cId="3479703096" sldId="281"/>
            <ac:cxnSpMk id="12" creationId="{D44582DA-14A0-9F4B-B8C5-F524AC2064F7}"/>
          </ac:cxnSpMkLst>
        </pc:cxnChg>
      </pc:sldChg>
      <pc:sldChg chg="del">
        <pc:chgData name="Huang, Zhijie" userId="0fb6db4b-5789-48df-a6c7-ec827b319635" providerId="ADAL" clId="{D22A53C4-AE49-B04A-8431-C18092771ECE}" dt="2019-12-15T19:30:38.383" v="0" actId="2696"/>
        <pc:sldMkLst>
          <pc:docMk/>
          <pc:sldMk cId="2385865833" sldId="297"/>
        </pc:sldMkLst>
      </pc:sldChg>
    </pc:docChg>
  </pc:docChgLst>
  <pc:docChgLst>
    <pc:chgData name="Nie, Dominique" userId="S::congnie@wustl.edu::311fdd0d-8c20-4e5c-a839-5135af290e02" providerId="AD" clId="Web-{A927DA13-6AB4-460D-8CF1-EC83DD43ECA0}"/>
    <pc:docChg chg="addSld delSld modSld">
      <pc:chgData name="Nie, Dominique" userId="S::congnie@wustl.edu::311fdd0d-8c20-4e5c-a839-5135af290e02" providerId="AD" clId="Web-{A927DA13-6AB4-460D-8CF1-EC83DD43ECA0}" dt="2019-12-16T19:04:27.109" v="7"/>
      <pc:docMkLst>
        <pc:docMk/>
      </pc:docMkLst>
      <pc:sldChg chg="addSp delSp modSp">
        <pc:chgData name="Nie, Dominique" userId="S::congnie@wustl.edu::311fdd0d-8c20-4e5c-a839-5135af290e02" providerId="AD" clId="Web-{A927DA13-6AB4-460D-8CF1-EC83DD43ECA0}" dt="2019-12-16T19:03:01.980" v="1"/>
        <pc:sldMkLst>
          <pc:docMk/>
          <pc:sldMk cId="1532902177" sldId="298"/>
        </pc:sldMkLst>
        <pc:spChg chg="add del mod">
          <ac:chgData name="Nie, Dominique" userId="S::congnie@wustl.edu::311fdd0d-8c20-4e5c-a839-5135af290e02" providerId="AD" clId="Web-{A927DA13-6AB4-460D-8CF1-EC83DD43ECA0}" dt="2019-12-16T19:03:01.980" v="1"/>
          <ac:spMkLst>
            <pc:docMk/>
            <pc:sldMk cId="1532902177" sldId="298"/>
            <ac:spMk id="9" creationId="{D891F512-2334-4DC5-A9AD-C0A812FCB499}"/>
          </ac:spMkLst>
        </pc:spChg>
        <pc:picChg chg="add del">
          <ac:chgData name="Nie, Dominique" userId="S::congnie@wustl.edu::311fdd0d-8c20-4e5c-a839-5135af290e02" providerId="AD" clId="Web-{A927DA13-6AB4-460D-8CF1-EC83DD43ECA0}" dt="2019-12-16T19:03:01.980" v="1"/>
          <ac:picMkLst>
            <pc:docMk/>
            <pc:sldMk cId="1532902177" sldId="298"/>
            <ac:picMk id="10" creationId="{47EDC549-9EA6-4F36-BBF7-16E1BA86A622}"/>
          </ac:picMkLst>
        </pc:picChg>
      </pc:sldChg>
      <pc:sldChg chg="addSp delSp modSp new del">
        <pc:chgData name="Nie, Dominique" userId="S::congnie@wustl.edu::311fdd0d-8c20-4e5c-a839-5135af290e02" providerId="AD" clId="Web-{A927DA13-6AB4-460D-8CF1-EC83DD43ECA0}" dt="2019-12-16T19:04:27.109" v="7"/>
        <pc:sldMkLst>
          <pc:docMk/>
          <pc:sldMk cId="352755172" sldId="313"/>
        </pc:sldMkLst>
        <pc:spChg chg="del">
          <ac:chgData name="Nie, Dominique" userId="S::congnie@wustl.edu::311fdd0d-8c20-4e5c-a839-5135af290e02" providerId="AD" clId="Web-{A927DA13-6AB4-460D-8CF1-EC83DD43ECA0}" dt="2019-12-16T19:03:23.418" v="3"/>
          <ac:spMkLst>
            <pc:docMk/>
            <pc:sldMk cId="352755172" sldId="313"/>
            <ac:spMk id="3" creationId="{9DB9B2BE-CEDF-42C3-8823-3D4036149447}"/>
          </ac:spMkLst>
        </pc:spChg>
        <pc:spChg chg="add mod">
          <ac:chgData name="Nie, Dominique" userId="S::congnie@wustl.edu::311fdd0d-8c20-4e5c-a839-5135af290e02" providerId="AD" clId="Web-{A927DA13-6AB4-460D-8CF1-EC83DD43ECA0}" dt="2019-12-16T19:03:33.497" v="6"/>
          <ac:spMkLst>
            <pc:docMk/>
            <pc:sldMk cId="352755172" sldId="313"/>
            <ac:spMk id="7" creationId="{56EA2758-0340-4C34-8967-7DE98F9AF6B9}"/>
          </ac:spMkLst>
        </pc:spChg>
        <pc:picChg chg="add del mod ord">
          <ac:chgData name="Nie, Dominique" userId="S::congnie@wustl.edu::311fdd0d-8c20-4e5c-a839-5135af290e02" providerId="AD" clId="Web-{A927DA13-6AB4-460D-8CF1-EC83DD43ECA0}" dt="2019-12-16T19:03:33.497" v="6"/>
          <ac:picMkLst>
            <pc:docMk/>
            <pc:sldMk cId="352755172" sldId="313"/>
            <ac:picMk id="4" creationId="{EAD35CD7-073F-4830-831B-B2A860BFF44A}"/>
          </ac:picMkLst>
        </pc:picChg>
      </pc:sldChg>
    </pc:docChg>
  </pc:docChgLst>
  <pc:docChgLst>
    <pc:chgData name="Huang, Zhijie" userId="S::zhijie.huang@wustl.edu::0fb6db4b-5789-48df-a6c7-ec827b319635" providerId="AD" clId="Web-{58332C1E-E098-DD9D-EBBA-E1FBAE88C707}"/>
    <pc:docChg chg="addSld modSld">
      <pc:chgData name="Huang, Zhijie" userId="S::zhijie.huang@wustl.edu::0fb6db4b-5789-48df-a6c7-ec827b319635" providerId="AD" clId="Web-{58332C1E-E098-DD9D-EBBA-E1FBAE88C707}" dt="2019-12-07T19:54:41.566" v="303" actId="20577"/>
      <pc:docMkLst>
        <pc:docMk/>
      </pc:docMkLst>
      <pc:sldChg chg="addSp delSp modSp add replId">
        <pc:chgData name="Huang, Zhijie" userId="S::zhijie.huang@wustl.edu::0fb6db4b-5789-48df-a6c7-ec827b319635" providerId="AD" clId="Web-{58332C1E-E098-DD9D-EBBA-E1FBAE88C707}" dt="2019-12-07T19:54:41.566" v="303" actId="20577"/>
        <pc:sldMkLst>
          <pc:docMk/>
          <pc:sldMk cId="2304741369" sldId="286"/>
        </pc:sldMkLst>
        <pc:graphicFrameChg chg="del">
          <ac:chgData name="Huang, Zhijie" userId="S::zhijie.huang@wustl.edu::0fb6db4b-5789-48df-a6c7-ec827b319635" providerId="AD" clId="Web-{58332C1E-E098-DD9D-EBBA-E1FBAE88C707}" dt="2019-12-07T19:44:10.297" v="35"/>
          <ac:graphicFrameMkLst>
            <pc:docMk/>
            <pc:sldMk cId="2304741369" sldId="286"/>
            <ac:graphicFrameMk id="3" creationId="{2C9552E2-DAAD-5845-A999-E47269B0EF80}"/>
          </ac:graphicFrameMkLst>
        </pc:graphicFrameChg>
        <pc:graphicFrameChg chg="add del mod modGraphic">
          <ac:chgData name="Huang, Zhijie" userId="S::zhijie.huang@wustl.edu::0fb6db4b-5789-48df-a6c7-ec827b319635" providerId="AD" clId="Web-{58332C1E-E098-DD9D-EBBA-E1FBAE88C707}" dt="2019-12-07T19:44:16.032" v="37"/>
          <ac:graphicFrameMkLst>
            <pc:docMk/>
            <pc:sldMk cId="2304741369" sldId="286"/>
            <ac:graphicFrameMk id="14" creationId="{DD3E3D0D-30AB-47C7-822D-E45E84B06C3E}"/>
          </ac:graphicFrameMkLst>
        </pc:graphicFrameChg>
        <pc:graphicFrameChg chg="add del mod modGraphic">
          <ac:chgData name="Huang, Zhijie" userId="S::zhijie.huang@wustl.edu::0fb6db4b-5789-48df-a6c7-ec827b319635" providerId="AD" clId="Web-{58332C1E-E098-DD9D-EBBA-E1FBAE88C707}" dt="2019-12-07T19:47:14.814" v="39"/>
          <ac:graphicFrameMkLst>
            <pc:docMk/>
            <pc:sldMk cId="2304741369" sldId="286"/>
            <ac:graphicFrameMk id="48" creationId="{FD395211-44F1-44FB-A6F8-6CC2F2AE9849}"/>
          </ac:graphicFrameMkLst>
        </pc:graphicFrameChg>
        <pc:graphicFrameChg chg="add del mod modGraphic">
          <ac:chgData name="Huang, Zhijie" userId="S::zhijie.huang@wustl.edu::0fb6db4b-5789-48df-a6c7-ec827b319635" providerId="AD" clId="Web-{58332C1E-E098-DD9D-EBBA-E1FBAE88C707}" dt="2019-12-07T19:48:51.252" v="70"/>
          <ac:graphicFrameMkLst>
            <pc:docMk/>
            <pc:sldMk cId="2304741369" sldId="286"/>
            <ac:graphicFrameMk id="57" creationId="{CB8611A5-FE3E-4E61-825D-C2D786FCDF17}"/>
          </ac:graphicFrameMkLst>
        </pc:graphicFrameChg>
        <pc:graphicFrameChg chg="add del mod modGraphic">
          <ac:chgData name="Huang, Zhijie" userId="S::zhijie.huang@wustl.edu::0fb6db4b-5789-48df-a6c7-ec827b319635" providerId="AD" clId="Web-{58332C1E-E098-DD9D-EBBA-E1FBAE88C707}" dt="2019-12-07T19:48:23.533" v="66"/>
          <ac:graphicFrameMkLst>
            <pc:docMk/>
            <pc:sldMk cId="2304741369" sldId="286"/>
            <ac:graphicFrameMk id="255" creationId="{E33B98FC-1B7D-4709-AD3F-B1AC6BD71A38}"/>
          </ac:graphicFrameMkLst>
        </pc:graphicFrameChg>
        <pc:graphicFrameChg chg="add del mod modGraphic">
          <ac:chgData name="Huang, Zhijie" userId="S::zhijie.huang@wustl.edu::0fb6db4b-5789-48df-a6c7-ec827b319635" providerId="AD" clId="Web-{58332C1E-E098-DD9D-EBBA-E1FBAE88C707}" dt="2019-12-07T19:52:59.346" v="224"/>
          <ac:graphicFrameMkLst>
            <pc:docMk/>
            <pc:sldMk cId="2304741369" sldId="286"/>
            <ac:graphicFrameMk id="264" creationId="{F8F726E1-1CBE-4472-B2D9-EB33F168E83F}"/>
          </ac:graphicFrameMkLst>
        </pc:graphicFrameChg>
        <pc:graphicFrameChg chg="add mod modGraphic">
          <ac:chgData name="Huang, Zhijie" userId="S::zhijie.huang@wustl.edu::0fb6db4b-5789-48df-a6c7-ec827b319635" providerId="AD" clId="Web-{58332C1E-E098-DD9D-EBBA-E1FBAE88C707}" dt="2019-12-07T19:54:29.097" v="295" actId="20577"/>
          <ac:graphicFrameMkLst>
            <pc:docMk/>
            <pc:sldMk cId="2304741369" sldId="286"/>
            <ac:graphicFrameMk id="1417" creationId="{4AA96467-CF8B-49A0-9878-305DF8229811}"/>
          </ac:graphicFrameMkLst>
        </pc:graphicFrameChg>
        <pc:graphicFrameChg chg="add mod modGraphic">
          <ac:chgData name="Huang, Zhijie" userId="S::zhijie.huang@wustl.edu::0fb6db4b-5789-48df-a6c7-ec827b319635" providerId="AD" clId="Web-{58332C1E-E098-DD9D-EBBA-E1FBAE88C707}" dt="2019-12-07T19:54:41.566" v="303" actId="20577"/>
          <ac:graphicFrameMkLst>
            <pc:docMk/>
            <pc:sldMk cId="2304741369" sldId="286"/>
            <ac:graphicFrameMk id="1739" creationId="{CBB1148E-71D0-4F9F-BDE0-BE3428CD77F6}"/>
          </ac:graphicFrameMkLst>
        </pc:graphicFrameChg>
      </pc:sldChg>
    </pc:docChg>
  </pc:docChgLst>
  <pc:docChgLst>
    <pc:chgData name="Huang, Zhijie" userId="S::zhijie.huang@wustl.edu::0fb6db4b-5789-48df-a6c7-ec827b319635" providerId="AD" clId="Web-{F7DE713C-D147-A867-4994-9B5A2CFE84A1}"/>
    <pc:docChg chg="addSld delSld modSld sldOrd">
      <pc:chgData name="Huang, Zhijie" userId="S::zhijie.huang@wustl.edu::0fb6db4b-5789-48df-a6c7-ec827b319635" providerId="AD" clId="Web-{F7DE713C-D147-A867-4994-9B5A2CFE84A1}" dt="2019-12-16T06:01:59.617" v="913" actId="20577"/>
      <pc:docMkLst>
        <pc:docMk/>
      </pc:docMkLst>
      <pc:sldChg chg="addSp delSp modSp ord">
        <pc:chgData name="Huang, Zhijie" userId="S::zhijie.huang@wustl.edu::0fb6db4b-5789-48df-a6c7-ec827b319635" providerId="AD" clId="Web-{F7DE713C-D147-A867-4994-9B5A2CFE84A1}" dt="2019-12-16T03:52:20.949" v="573" actId="1076"/>
        <pc:sldMkLst>
          <pc:docMk/>
          <pc:sldMk cId="796835128" sldId="296"/>
        </pc:sldMkLst>
        <pc:spChg chg="add del mod">
          <ac:chgData name="Huang, Zhijie" userId="S::zhijie.huang@wustl.edu::0fb6db4b-5789-48df-a6c7-ec827b319635" providerId="AD" clId="Web-{F7DE713C-D147-A867-4994-9B5A2CFE84A1}" dt="2019-12-16T03:44:56.664" v="518"/>
          <ac:spMkLst>
            <pc:docMk/>
            <pc:sldMk cId="796835128" sldId="296"/>
            <ac:spMk id="5" creationId="{7B22F989-895D-425C-AFC7-B13D5B8C003B}"/>
          </ac:spMkLst>
        </pc:spChg>
        <pc:picChg chg="del">
          <ac:chgData name="Huang, Zhijie" userId="S::zhijie.huang@wustl.edu::0fb6db4b-5789-48df-a6c7-ec827b319635" providerId="AD" clId="Web-{F7DE713C-D147-A867-4994-9B5A2CFE84A1}" dt="2019-12-16T03:22:47.155" v="506"/>
          <ac:picMkLst>
            <pc:docMk/>
            <pc:sldMk cId="796835128" sldId="296"/>
            <ac:picMk id="3" creationId="{89D1A834-526C-455B-BCB5-C64819A4676B}"/>
          </ac:picMkLst>
        </pc:picChg>
        <pc:picChg chg="add mod ord">
          <ac:chgData name="Huang, Zhijie" userId="S::zhijie.huang@wustl.edu::0fb6db4b-5789-48df-a6c7-ec827b319635" providerId="AD" clId="Web-{F7DE713C-D147-A867-4994-9B5A2CFE84A1}" dt="2019-12-16T03:48:58.839" v="559" actId="1076"/>
          <ac:picMkLst>
            <pc:docMk/>
            <pc:sldMk cId="796835128" sldId="296"/>
            <ac:picMk id="6" creationId="{F02AD092-A0ED-45E7-846B-208215E2C8D0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3:47:55.276" v="546" actId="1076"/>
          <ac:picMkLst>
            <pc:docMk/>
            <pc:sldMk cId="796835128" sldId="296"/>
            <ac:picMk id="8" creationId="{0147A017-564C-4B73-A4B4-AC0BD287D428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3:50:41.011" v="562"/>
          <ac:picMkLst>
            <pc:docMk/>
            <pc:sldMk cId="796835128" sldId="296"/>
            <ac:picMk id="10" creationId="{DD8AD4F4-4912-4BB1-AA14-76519784736F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3:48:42.135" v="555" actId="1076"/>
          <ac:picMkLst>
            <pc:docMk/>
            <pc:sldMk cId="796835128" sldId="296"/>
            <ac:picMk id="12" creationId="{DEC90D4C-E7A2-49A7-8EB8-67697CC0683C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3:51:25.511" v="568"/>
          <ac:picMkLst>
            <pc:docMk/>
            <pc:sldMk cId="796835128" sldId="296"/>
            <ac:picMk id="14" creationId="{B10B85CA-8860-4570-9323-AD957B3E9EB0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3:52:20.949" v="573" actId="1076"/>
          <ac:picMkLst>
            <pc:docMk/>
            <pc:sldMk cId="796835128" sldId="296"/>
            <ac:picMk id="16" creationId="{621632AC-90CF-43E5-B893-8107EC995480}"/>
          </ac:picMkLst>
        </pc:picChg>
      </pc:sldChg>
      <pc:sldChg chg="addSp delSp modSp">
        <pc:chgData name="Huang, Zhijie" userId="S::zhijie.huang@wustl.edu::0fb6db4b-5789-48df-a6c7-ec827b319635" providerId="AD" clId="Web-{F7DE713C-D147-A867-4994-9B5A2CFE84A1}" dt="2019-12-16T04:32:06.733" v="639" actId="1076"/>
        <pc:sldMkLst>
          <pc:docMk/>
          <pc:sldMk cId="145775153" sldId="297"/>
        </pc:sldMkLst>
        <pc:spChg chg="add del mod">
          <ac:chgData name="Huang, Zhijie" userId="S::zhijie.huang@wustl.edu::0fb6db4b-5789-48df-a6c7-ec827b319635" providerId="AD" clId="Web-{F7DE713C-D147-A867-4994-9B5A2CFE84A1}" dt="2019-12-16T02:40:38.462" v="1"/>
          <ac:spMkLst>
            <pc:docMk/>
            <pc:sldMk cId="145775153" sldId="297"/>
            <ac:spMk id="4" creationId="{5D37D7D2-E2A4-4584-93F6-777AD8A7534C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2:46:47.605" v="7"/>
          <ac:spMkLst>
            <pc:docMk/>
            <pc:sldMk cId="145775153" sldId="297"/>
            <ac:spMk id="9" creationId="{2696DB0E-FFE2-4876-93DB-FACF0E036FE3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2:47:08.402" v="10"/>
          <ac:spMkLst>
            <pc:docMk/>
            <pc:sldMk cId="145775153" sldId="297"/>
            <ac:spMk id="13" creationId="{2752078F-CE87-4EA1-B1F0-F36F920169EF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2:52:13.029" v="44"/>
          <ac:spMkLst>
            <pc:docMk/>
            <pc:sldMk cId="145775153" sldId="297"/>
            <ac:spMk id="26" creationId="{E8C27C1A-07E8-45A1-9423-46BB21C25D39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2:52:44.155" v="53"/>
          <ac:spMkLst>
            <pc:docMk/>
            <pc:sldMk cId="145775153" sldId="297"/>
            <ac:spMk id="27" creationId="{A8C33CA9-140F-4059-8137-00A5EA07AAE1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2:53:14.920" v="59"/>
          <ac:spMkLst>
            <pc:docMk/>
            <pc:sldMk cId="145775153" sldId="297"/>
            <ac:spMk id="29" creationId="{436437F0-4C55-4998-98CA-C679A9D6C0DD}"/>
          </ac:spMkLst>
        </pc:spChg>
        <pc:spChg chg="add mod">
          <ac:chgData name="Huang, Zhijie" userId="S::zhijie.huang@wustl.edu::0fb6db4b-5789-48df-a6c7-ec827b319635" providerId="AD" clId="Web-{F7DE713C-D147-A867-4994-9B5A2CFE84A1}" dt="2019-12-16T04:29:33.872" v="605" actId="1076"/>
          <ac:spMkLst>
            <pc:docMk/>
            <pc:sldMk cId="145775153" sldId="297"/>
            <ac:spMk id="38" creationId="{0543D627-C91C-4AB8-9E50-BAB224F658C1}"/>
          </ac:spMkLst>
        </pc:spChg>
        <pc:spChg chg="add mod">
          <ac:chgData name="Huang, Zhijie" userId="S::zhijie.huang@wustl.edu::0fb6db4b-5789-48df-a6c7-ec827b319635" providerId="AD" clId="Web-{F7DE713C-D147-A867-4994-9B5A2CFE84A1}" dt="2019-12-16T04:29:33.903" v="606" actId="1076"/>
          <ac:spMkLst>
            <pc:docMk/>
            <pc:sldMk cId="145775153" sldId="297"/>
            <ac:spMk id="39" creationId="{5ABB9309-0347-418C-A7B3-CFFC1B78BC10}"/>
          </ac:spMkLst>
        </pc:spChg>
        <pc:spChg chg="add mod">
          <ac:chgData name="Huang, Zhijie" userId="S::zhijie.huang@wustl.edu::0fb6db4b-5789-48df-a6c7-ec827b319635" providerId="AD" clId="Web-{F7DE713C-D147-A867-4994-9B5A2CFE84A1}" dt="2019-12-16T04:31:57.107" v="635" actId="1076"/>
          <ac:spMkLst>
            <pc:docMk/>
            <pc:sldMk cId="145775153" sldId="297"/>
            <ac:spMk id="40" creationId="{5AFFEACF-65F2-4315-BCA4-F03A0DA6E259}"/>
          </ac:spMkLst>
        </pc:spChg>
        <pc:spChg chg="add del">
          <ac:chgData name="Huang, Zhijie" userId="S::zhijie.huang@wustl.edu::0fb6db4b-5789-48df-a6c7-ec827b319635" providerId="AD" clId="Web-{F7DE713C-D147-A867-4994-9B5A2CFE84A1}" dt="2019-12-16T02:57:58.469" v="144"/>
          <ac:spMkLst>
            <pc:docMk/>
            <pc:sldMk cId="145775153" sldId="297"/>
            <ac:spMk id="41" creationId="{0FE1C869-7133-4079-A2C1-6B7B7FE6BBBE}"/>
          </ac:spMkLst>
        </pc:spChg>
        <pc:spChg chg="add mod">
          <ac:chgData name="Huang, Zhijie" userId="S::zhijie.huang@wustl.edu::0fb6db4b-5789-48df-a6c7-ec827b319635" providerId="AD" clId="Web-{F7DE713C-D147-A867-4994-9B5A2CFE84A1}" dt="2019-12-16T04:32:06.733" v="639" actId="1076"/>
          <ac:spMkLst>
            <pc:docMk/>
            <pc:sldMk cId="145775153" sldId="297"/>
            <ac:spMk id="42" creationId="{8624CF56-2459-4393-A2BE-8309C1355D8C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3:00:35.771" v="187"/>
          <ac:spMkLst>
            <pc:docMk/>
            <pc:sldMk cId="145775153" sldId="297"/>
            <ac:spMk id="45" creationId="{D239BE1F-B829-4C59-A69B-2B5856194CE8}"/>
          </ac:spMkLst>
        </pc:spChg>
        <pc:spChg chg="add mod">
          <ac:chgData name="Huang, Zhijie" userId="S::zhijie.huang@wustl.edu::0fb6db4b-5789-48df-a6c7-ec827b319635" providerId="AD" clId="Web-{F7DE713C-D147-A867-4994-9B5A2CFE84A1}" dt="2019-12-16T04:29:33.935" v="610" actId="1076"/>
          <ac:spMkLst>
            <pc:docMk/>
            <pc:sldMk cId="145775153" sldId="297"/>
            <ac:spMk id="52" creationId="{40DD6564-18F8-4C5D-8E54-1EEAC3A77F03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3:20:52.482" v="414"/>
          <ac:spMkLst>
            <pc:docMk/>
            <pc:sldMk cId="145775153" sldId="297"/>
            <ac:spMk id="53" creationId="{66F8F91B-64D9-41A6-ADB5-7E0FDB0FF43F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3:17:10.621" v="285"/>
          <ac:spMkLst>
            <pc:docMk/>
            <pc:sldMk cId="145775153" sldId="297"/>
            <ac:spMk id="56" creationId="{51DD112E-FB88-49E1-ADE8-6A6EC5866445}"/>
          </ac:spMkLst>
        </pc:spChg>
        <pc:spChg chg="add mod">
          <ac:chgData name="Huang, Zhijie" userId="S::zhijie.huang@wustl.edu::0fb6db4b-5789-48df-a6c7-ec827b319635" providerId="AD" clId="Web-{F7DE713C-D147-A867-4994-9B5A2CFE84A1}" dt="2019-12-16T03:22:18.717" v="503" actId="20577"/>
          <ac:spMkLst>
            <pc:docMk/>
            <pc:sldMk cId="145775153" sldId="297"/>
            <ac:spMk id="61" creationId="{FAE39AA5-2A67-4E73-A7AD-69F58A5F44B7}"/>
          </ac:spMkLst>
        </pc:spChg>
        <pc:picChg chg="add del mod ord">
          <ac:chgData name="Huang, Zhijie" userId="S::zhijie.huang@wustl.edu::0fb6db4b-5789-48df-a6c7-ec827b319635" providerId="AD" clId="Web-{F7DE713C-D147-A867-4994-9B5A2CFE84A1}" dt="2019-12-16T02:46:43.808" v="6"/>
          <ac:picMkLst>
            <pc:docMk/>
            <pc:sldMk cId="145775153" sldId="297"/>
            <ac:picMk id="5" creationId="{89B0D139-C02A-4D98-BE26-1FBF453B24CF}"/>
          </ac:picMkLst>
        </pc:picChg>
        <pc:picChg chg="del">
          <ac:chgData name="Huang, Zhijie" userId="S::zhijie.huang@wustl.edu::0fb6db4b-5789-48df-a6c7-ec827b319635" providerId="AD" clId="Web-{F7DE713C-D147-A867-4994-9B5A2CFE84A1}" dt="2019-12-16T02:34:46.191" v="0"/>
          <ac:picMkLst>
            <pc:docMk/>
            <pc:sldMk cId="145775153" sldId="297"/>
            <ac:picMk id="8" creationId="{018DC202-7E64-4CBC-94ED-B58C5C03474F}"/>
          </ac:picMkLst>
        </pc:picChg>
        <pc:picChg chg="add del mod ord">
          <ac:chgData name="Huang, Zhijie" userId="S::zhijie.huang@wustl.edu::0fb6db4b-5789-48df-a6c7-ec827b319635" providerId="AD" clId="Web-{F7DE713C-D147-A867-4994-9B5A2CFE84A1}" dt="2019-12-16T02:47:07.434" v="9"/>
          <ac:picMkLst>
            <pc:docMk/>
            <pc:sldMk cId="145775153" sldId="297"/>
            <ac:picMk id="10" creationId="{911A899B-E5D6-4B65-9E0A-2C004C76D303}"/>
          </ac:picMkLst>
        </pc:picChg>
        <pc:picChg chg="add del mod ord">
          <ac:chgData name="Huang, Zhijie" userId="S::zhijie.huang@wustl.edu::0fb6db4b-5789-48df-a6c7-ec827b319635" providerId="AD" clId="Web-{F7DE713C-D147-A867-4994-9B5A2CFE84A1}" dt="2019-12-16T02:53:11.139" v="54"/>
          <ac:picMkLst>
            <pc:docMk/>
            <pc:sldMk cId="145775153" sldId="297"/>
            <ac:picMk id="14" creationId="{2C202966-C78B-4909-BB81-47DFEF004F55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2:48:02.606" v="17"/>
          <ac:picMkLst>
            <pc:docMk/>
            <pc:sldMk cId="145775153" sldId="297"/>
            <ac:picMk id="16" creationId="{D77BAC8B-85D3-4B3A-AA12-650344E1EC4E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2:48:24.340" v="21"/>
          <ac:picMkLst>
            <pc:docMk/>
            <pc:sldMk cId="145775153" sldId="297"/>
            <ac:picMk id="18" creationId="{723AD655-FCB6-476D-A9F1-9475CE904B9C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2:53:11.686" v="55"/>
          <ac:picMkLst>
            <pc:docMk/>
            <pc:sldMk cId="145775153" sldId="297"/>
            <ac:picMk id="20" creationId="{01ABC256-5FD5-45D7-B6FE-9D71D09216F2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2:49:19.888" v="26"/>
          <ac:picMkLst>
            <pc:docMk/>
            <pc:sldMk cId="145775153" sldId="297"/>
            <ac:picMk id="22" creationId="{53FB8C4D-A872-4BBF-AF55-360327AB132B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2:53:16.623" v="60"/>
          <ac:picMkLst>
            <pc:docMk/>
            <pc:sldMk cId="145775153" sldId="297"/>
            <ac:picMk id="24" creationId="{B8B9B78D-1865-4300-824D-6F8072CD5CFA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3:02:28.241" v="201"/>
          <ac:picMkLst>
            <pc:docMk/>
            <pc:sldMk cId="145775153" sldId="297"/>
            <ac:picMk id="30" creationId="{7B396546-CDE5-42E2-A89D-A05A23988058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3:17:09.512" v="284"/>
          <ac:picMkLst>
            <pc:docMk/>
            <pc:sldMk cId="145775153" sldId="297"/>
            <ac:picMk id="32" creationId="{D0F1DBE8-9066-4E6D-A473-F13EBDE40EC1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3:17:06.871" v="283"/>
          <ac:picMkLst>
            <pc:docMk/>
            <pc:sldMk cId="145775153" sldId="297"/>
            <ac:picMk id="34" creationId="{5339C0EA-204D-4F46-8429-0FE2F5479958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4:30:31.091" v="621" actId="14100"/>
          <ac:picMkLst>
            <pc:docMk/>
            <pc:sldMk cId="145775153" sldId="297"/>
            <ac:picMk id="36" creationId="{C133084B-B8C4-474E-BD8F-D4884C53D1F7}"/>
          </ac:picMkLst>
        </pc:picChg>
        <pc:picChg chg="add del mod">
          <ac:chgData name="Huang, Zhijie" userId="S::zhijie.huang@wustl.edu::0fb6db4b-5789-48df-a6c7-ec827b319635" providerId="AD" clId="Web-{F7DE713C-D147-A867-4994-9B5A2CFE84A1}" dt="2019-12-16T03:03:44.257" v="209"/>
          <ac:picMkLst>
            <pc:docMk/>
            <pc:sldMk cId="145775153" sldId="297"/>
            <ac:picMk id="48" creationId="{45A310A2-8F6C-48DE-B121-366AE5324DB1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4:30:52.685" v="624" actId="14100"/>
          <ac:picMkLst>
            <pc:docMk/>
            <pc:sldMk cId="145775153" sldId="297"/>
            <ac:picMk id="50" creationId="{575083BC-61C9-4BB4-9246-0B34A81AF36B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4:31:35.685" v="630" actId="1076"/>
          <ac:picMkLst>
            <pc:docMk/>
            <pc:sldMk cId="145775153" sldId="297"/>
            <ac:picMk id="57" creationId="{DA6F3107-FDD5-4F32-A395-3DABB0549A66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4:30:02.451" v="618" actId="1076"/>
          <ac:picMkLst>
            <pc:docMk/>
            <pc:sldMk cId="145775153" sldId="297"/>
            <ac:picMk id="59" creationId="{90842AF1-528B-44D4-85D4-F91E960F99AD}"/>
          </ac:picMkLst>
        </pc:picChg>
        <pc:cxnChg chg="add del mod">
          <ac:chgData name="Huang, Zhijie" userId="S::zhijie.huang@wustl.edu::0fb6db4b-5789-48df-a6c7-ec827b319635" providerId="AD" clId="Web-{F7DE713C-D147-A867-4994-9B5A2CFE84A1}" dt="2019-12-16T03:00:36.756" v="188"/>
          <ac:cxnSpMkLst>
            <pc:docMk/>
            <pc:sldMk cId="145775153" sldId="297"/>
            <ac:cxnSpMk id="43" creationId="{11DEFECC-5C59-4B38-8A32-24AFF299BE2D}"/>
          </ac:cxnSpMkLst>
        </pc:cxnChg>
        <pc:cxnChg chg="add del mod">
          <ac:chgData name="Huang, Zhijie" userId="S::zhijie.huang@wustl.edu::0fb6db4b-5789-48df-a6c7-ec827b319635" providerId="AD" clId="Web-{F7DE713C-D147-A867-4994-9B5A2CFE84A1}" dt="2019-12-16T02:58:41.438" v="159"/>
          <ac:cxnSpMkLst>
            <pc:docMk/>
            <pc:sldMk cId="145775153" sldId="297"/>
            <ac:cxnSpMk id="44" creationId="{BCF046F1-7738-4F47-B970-C3BBEA5796FC}"/>
          </ac:cxnSpMkLst>
        </pc:cxnChg>
        <pc:cxnChg chg="add del mod">
          <ac:chgData name="Huang, Zhijie" userId="S::zhijie.huang@wustl.edu::0fb6db4b-5789-48df-a6c7-ec827b319635" providerId="AD" clId="Web-{F7DE713C-D147-A867-4994-9B5A2CFE84A1}" dt="2019-12-16T03:00:37.490" v="189"/>
          <ac:cxnSpMkLst>
            <pc:docMk/>
            <pc:sldMk cId="145775153" sldId="297"/>
            <ac:cxnSpMk id="46" creationId="{FEAA96FA-DC1B-454A-877A-0C750B4FFCAB}"/>
          </ac:cxnSpMkLst>
        </pc:cxnChg>
        <pc:cxnChg chg="add mod">
          <ac:chgData name="Huang, Zhijie" userId="S::zhijie.huang@wustl.edu::0fb6db4b-5789-48df-a6c7-ec827b319635" providerId="AD" clId="Web-{F7DE713C-D147-A867-4994-9B5A2CFE84A1}" dt="2019-12-16T04:29:33.903" v="607" actId="1076"/>
          <ac:cxnSpMkLst>
            <pc:docMk/>
            <pc:sldMk cId="145775153" sldId="297"/>
            <ac:cxnSpMk id="47" creationId="{20D2C53A-8577-453A-91C0-E0B3BF7CA9EA}"/>
          </ac:cxnSpMkLst>
        </pc:cxnChg>
        <pc:cxnChg chg="add del mod">
          <ac:chgData name="Huang, Zhijie" userId="S::zhijie.huang@wustl.edu::0fb6db4b-5789-48df-a6c7-ec827b319635" providerId="AD" clId="Web-{F7DE713C-D147-A867-4994-9B5A2CFE84A1}" dt="2019-12-16T03:17:12.543" v="287"/>
          <ac:cxnSpMkLst>
            <pc:docMk/>
            <pc:sldMk cId="145775153" sldId="297"/>
            <ac:cxnSpMk id="54" creationId="{07FCACDD-9E39-456A-87E3-142835227945}"/>
          </ac:cxnSpMkLst>
        </pc:cxnChg>
        <pc:cxnChg chg="add del mod">
          <ac:chgData name="Huang, Zhijie" userId="S::zhijie.huang@wustl.edu::0fb6db4b-5789-48df-a6c7-ec827b319635" providerId="AD" clId="Web-{F7DE713C-D147-A867-4994-9B5A2CFE84A1}" dt="2019-12-16T03:17:11.715" v="286"/>
          <ac:cxnSpMkLst>
            <pc:docMk/>
            <pc:sldMk cId="145775153" sldId="297"/>
            <ac:cxnSpMk id="55" creationId="{966E5F8A-7BB4-482B-9DF4-81424FD796BE}"/>
          </ac:cxnSpMkLst>
        </pc:cxnChg>
      </pc:sldChg>
      <pc:sldChg chg="addSp delSp modSp del">
        <pc:chgData name="Huang, Zhijie" userId="S::zhijie.huang@wustl.edu::0fb6db4b-5789-48df-a6c7-ec827b319635" providerId="AD" clId="Web-{F7DE713C-D147-A867-4994-9B5A2CFE84A1}" dt="2019-12-16T06:00:09.711" v="857"/>
        <pc:sldMkLst>
          <pc:docMk/>
          <pc:sldMk cId="1928505142" sldId="304"/>
        </pc:sldMkLst>
        <pc:spChg chg="add mod">
          <ac:chgData name="Huang, Zhijie" userId="S::zhijie.huang@wustl.edu::0fb6db4b-5789-48df-a6c7-ec827b319635" providerId="AD" clId="Web-{F7DE713C-D147-A867-4994-9B5A2CFE84A1}" dt="2019-12-16T03:22:49.311" v="507"/>
          <ac:spMkLst>
            <pc:docMk/>
            <pc:sldMk cId="1928505142" sldId="304"/>
            <ac:spMk id="4" creationId="{C09DCBD5-1831-4CF5-B340-44521A655599}"/>
          </ac:spMkLst>
        </pc:spChg>
        <pc:picChg chg="del">
          <ac:chgData name="Huang, Zhijie" userId="S::zhijie.huang@wustl.edu::0fb6db4b-5789-48df-a6c7-ec827b319635" providerId="AD" clId="Web-{F7DE713C-D147-A867-4994-9B5A2CFE84A1}" dt="2019-12-16T03:22:49.311" v="507"/>
          <ac:picMkLst>
            <pc:docMk/>
            <pc:sldMk cId="1928505142" sldId="304"/>
            <ac:picMk id="6" creationId="{3026B8D4-B42F-4DD5-9704-31652D9D9AD9}"/>
          </ac:picMkLst>
        </pc:picChg>
      </pc:sldChg>
      <pc:sldChg chg="addSp delSp modSp new">
        <pc:chgData name="Huang, Zhijie" userId="S::zhijie.huang@wustl.edu::0fb6db4b-5789-48df-a6c7-ec827b319635" providerId="AD" clId="Web-{F7DE713C-D147-A867-4994-9B5A2CFE84A1}" dt="2019-12-16T06:01:59.617" v="912" actId="20577"/>
        <pc:sldMkLst>
          <pc:docMk/>
          <pc:sldMk cId="2721113812" sldId="305"/>
        </pc:sldMkLst>
        <pc:spChg chg="mod">
          <ac:chgData name="Huang, Zhijie" userId="S::zhijie.huang@wustl.edu::0fb6db4b-5789-48df-a6c7-ec827b319635" providerId="AD" clId="Web-{F7DE713C-D147-A867-4994-9B5A2CFE84A1}" dt="2019-12-16T05:35:39.057" v="665" actId="1076"/>
          <ac:spMkLst>
            <pc:docMk/>
            <pc:sldMk cId="2721113812" sldId="305"/>
            <ac:spMk id="2" creationId="{CFD9C531-FED9-4FFB-8BD3-192D7061AC88}"/>
          </ac:spMkLst>
        </pc:spChg>
        <pc:spChg chg="add del">
          <ac:chgData name="Huang, Zhijie" userId="S::zhijie.huang@wustl.edu::0fb6db4b-5789-48df-a6c7-ec827b319635" providerId="AD" clId="Web-{F7DE713C-D147-A867-4994-9B5A2CFE84A1}" dt="2019-12-16T05:34:31.303" v="648"/>
          <ac:spMkLst>
            <pc:docMk/>
            <pc:sldMk cId="2721113812" sldId="305"/>
            <ac:spMk id="3" creationId="{450E0BCD-E6C1-45A8-986B-FE4D084086B5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5:33:14.911" v="646"/>
          <ac:spMkLst>
            <pc:docMk/>
            <pc:sldMk cId="2721113812" sldId="305"/>
            <ac:spMk id="6" creationId="{CEDC52EF-F188-4CD7-BF68-F7E0C7812E40}"/>
          </ac:spMkLst>
        </pc:spChg>
        <pc:spChg chg="add mod">
          <ac:chgData name="Huang, Zhijie" userId="S::zhijie.huang@wustl.edu::0fb6db4b-5789-48df-a6c7-ec827b319635" providerId="AD" clId="Web-{F7DE713C-D147-A867-4994-9B5A2CFE84A1}" dt="2019-12-16T06:01:59.617" v="912" actId="20577"/>
          <ac:spMkLst>
            <pc:docMk/>
            <pc:sldMk cId="2721113812" sldId="305"/>
            <ac:spMk id="15" creationId="{B3DD1425-E81F-4FEA-988B-320DEA6B4869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5:52:40.973" v="848"/>
          <ac:spMkLst>
            <pc:docMk/>
            <pc:sldMk cId="2721113812" sldId="305"/>
            <ac:spMk id="16" creationId="{3CE5A4FA-8CAF-443F-9702-08642B8C6B7A}"/>
          </ac:spMkLst>
        </pc:spChg>
        <pc:spChg chg="add del mod">
          <ac:chgData name="Huang, Zhijie" userId="S::zhijie.huang@wustl.edu::0fb6db4b-5789-48df-a6c7-ec827b319635" providerId="AD" clId="Web-{F7DE713C-D147-A867-4994-9B5A2CFE84A1}" dt="2019-12-16T05:52:47.535" v="850"/>
          <ac:spMkLst>
            <pc:docMk/>
            <pc:sldMk cId="2721113812" sldId="305"/>
            <ac:spMk id="19" creationId="{34E4F0CF-2F7C-4735-AA65-463EF20C1677}"/>
          </ac:spMkLst>
        </pc:spChg>
        <pc:graphicFrameChg chg="add del mod ord modGraphic">
          <ac:chgData name="Huang, Zhijie" userId="S::zhijie.huang@wustl.edu::0fb6db4b-5789-48df-a6c7-ec827b319635" providerId="AD" clId="Web-{F7DE713C-D147-A867-4994-9B5A2CFE84A1}" dt="2019-12-16T05:33:14.911" v="647"/>
          <ac:graphicFrameMkLst>
            <pc:docMk/>
            <pc:sldMk cId="2721113812" sldId="305"/>
            <ac:graphicFrameMk id="5" creationId="{FBDB14FE-0094-49A6-8D12-08A350A59684}"/>
          </ac:graphicFrameMkLst>
        </pc:graphicFrameChg>
        <pc:picChg chg="add del mod ord">
          <ac:chgData name="Huang, Zhijie" userId="S::zhijie.huang@wustl.edu::0fb6db4b-5789-48df-a6c7-ec827b319635" providerId="AD" clId="Web-{F7DE713C-D147-A867-4994-9B5A2CFE84A1}" dt="2019-12-16T05:52:34.129" v="847"/>
          <ac:picMkLst>
            <pc:docMk/>
            <pc:sldMk cId="2721113812" sldId="305"/>
            <ac:picMk id="7" creationId="{66917FFA-C6C4-4BF1-AB01-949A40020D8A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5:35:19.604" v="663" actId="14100"/>
          <ac:picMkLst>
            <pc:docMk/>
            <pc:sldMk cId="2721113812" sldId="305"/>
            <ac:picMk id="9" creationId="{FA8572CB-738D-4822-BBC0-070AF1ACCE2F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5:35:01.182" v="657" actId="14100"/>
          <ac:picMkLst>
            <pc:docMk/>
            <pc:sldMk cId="2721113812" sldId="305"/>
            <ac:picMk id="11" creationId="{6CCB1D3A-43D1-46A4-B84E-B450C788DF90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5:35:14.369" v="661" actId="1076"/>
          <ac:picMkLst>
            <pc:docMk/>
            <pc:sldMk cId="2721113812" sldId="305"/>
            <ac:picMk id="13" creationId="{E71B0A9D-113C-463E-8DD0-940763F7ECEE}"/>
          </ac:picMkLst>
        </pc:picChg>
        <pc:picChg chg="add mod">
          <ac:chgData name="Huang, Zhijie" userId="S::zhijie.huang@wustl.edu::0fb6db4b-5789-48df-a6c7-ec827b319635" providerId="AD" clId="Web-{F7DE713C-D147-A867-4994-9B5A2CFE84A1}" dt="2019-12-16T05:53:08.066" v="856" actId="14100"/>
          <ac:picMkLst>
            <pc:docMk/>
            <pc:sldMk cId="2721113812" sldId="305"/>
            <ac:picMk id="20" creationId="{2CF7A910-416C-425B-BA77-7E31FDE9A028}"/>
          </ac:picMkLst>
        </pc:picChg>
        <pc:cxnChg chg="add del mod">
          <ac:chgData name="Huang, Zhijie" userId="S::zhijie.huang@wustl.edu::0fb6db4b-5789-48df-a6c7-ec827b319635" providerId="AD" clId="Web-{F7DE713C-D147-A867-4994-9B5A2CFE84A1}" dt="2019-12-16T05:52:50.473" v="851"/>
          <ac:cxnSpMkLst>
            <pc:docMk/>
            <pc:sldMk cId="2721113812" sldId="305"/>
            <ac:cxnSpMk id="17" creationId="{752C2A4C-BBDA-4E47-8101-25365580D8E6}"/>
          </ac:cxnSpMkLst>
        </pc:cxnChg>
      </pc:sldChg>
    </pc:docChg>
  </pc:docChgLst>
  <pc:docChgLst>
    <pc:chgData name="Hitzler, Shannon" userId="S::shannon.hitzler@wustl.edu::ada32f94-10a6-4184-800e-830a34443d0f" providerId="AD" clId="Web-{64CB9002-AD45-EF96-0422-EC892ECD21D9}"/>
    <pc:docChg chg="modSld">
      <pc:chgData name="Hitzler, Shannon" userId="S::shannon.hitzler@wustl.edu::ada32f94-10a6-4184-800e-830a34443d0f" providerId="AD" clId="Web-{64CB9002-AD45-EF96-0422-EC892ECD21D9}" dt="2019-12-16T20:43:40.121" v="16" actId="20577"/>
      <pc:docMkLst>
        <pc:docMk/>
      </pc:docMkLst>
      <pc:sldChg chg="modSp">
        <pc:chgData name="Hitzler, Shannon" userId="S::shannon.hitzler@wustl.edu::ada32f94-10a6-4184-800e-830a34443d0f" providerId="AD" clId="Web-{64CB9002-AD45-EF96-0422-EC892ECD21D9}" dt="2019-12-16T20:43:38.511" v="14" actId="20577"/>
        <pc:sldMkLst>
          <pc:docMk/>
          <pc:sldMk cId="314068133" sldId="289"/>
        </pc:sldMkLst>
        <pc:spChg chg="mod">
          <ac:chgData name="Hitzler, Shannon" userId="S::shannon.hitzler@wustl.edu::ada32f94-10a6-4184-800e-830a34443d0f" providerId="AD" clId="Web-{64CB9002-AD45-EF96-0422-EC892ECD21D9}" dt="2019-12-16T20:43:38.511" v="14" actId="20577"/>
          <ac:spMkLst>
            <pc:docMk/>
            <pc:sldMk cId="314068133" sldId="289"/>
            <ac:spMk id="9" creationId="{00000000-0000-0000-0000-000000000000}"/>
          </ac:spMkLst>
        </pc:spChg>
      </pc:sldChg>
    </pc:docChg>
  </pc:docChgLst>
  <pc:docChgLst>
    <pc:chgData name="Magda, Adriana" userId="S::adrianamagda@wustl.edu::fadd9fe0-f9b3-4d29-8f07-b95ae65efced" providerId="AD" clId="Web-{D0F6A4F3-2F9E-0FDA-27F7-704D07A720CC}"/>
    <pc:docChg chg="delSld modSld">
      <pc:chgData name="Magda, Adriana" userId="S::adrianamagda@wustl.edu::fadd9fe0-f9b3-4d29-8f07-b95ae65efced" providerId="AD" clId="Web-{D0F6A4F3-2F9E-0FDA-27F7-704D07A720CC}" dt="2019-12-16T20:20:12.623" v="9"/>
      <pc:docMkLst>
        <pc:docMk/>
      </pc:docMkLst>
      <pc:sldChg chg="modSp">
        <pc:chgData name="Magda, Adriana" userId="S::adrianamagda@wustl.edu::fadd9fe0-f9b3-4d29-8f07-b95ae65efced" providerId="AD" clId="Web-{D0F6A4F3-2F9E-0FDA-27F7-704D07A720CC}" dt="2019-12-16T20:17:49.462" v="7" actId="20577"/>
        <pc:sldMkLst>
          <pc:docMk/>
          <pc:sldMk cId="1977458966" sldId="275"/>
        </pc:sldMkLst>
        <pc:spChg chg="mod">
          <ac:chgData name="Magda, Adriana" userId="S::adrianamagda@wustl.edu::fadd9fe0-f9b3-4d29-8f07-b95ae65efced" providerId="AD" clId="Web-{D0F6A4F3-2F9E-0FDA-27F7-704D07A720CC}" dt="2019-12-16T20:17:49.462" v="7" actId="20577"/>
          <ac:spMkLst>
            <pc:docMk/>
            <pc:sldMk cId="1977458966" sldId="275"/>
            <ac:spMk id="2" creationId="{667DAF69-FF8B-4E62-829B-E156113C72A2}"/>
          </ac:spMkLst>
        </pc:spChg>
      </pc:sldChg>
      <pc:sldChg chg="del">
        <pc:chgData name="Magda, Adriana" userId="S::adrianamagda@wustl.edu::fadd9fe0-f9b3-4d29-8f07-b95ae65efced" providerId="AD" clId="Web-{D0F6A4F3-2F9E-0FDA-27F7-704D07A720CC}" dt="2019-12-16T20:20:12.623" v="9"/>
        <pc:sldMkLst>
          <pc:docMk/>
          <pc:sldMk cId="3668814181" sldId="278"/>
        </pc:sldMkLst>
      </pc:sldChg>
      <pc:sldChg chg="del">
        <pc:chgData name="Magda, Adriana" userId="S::adrianamagda@wustl.edu::fadd9fe0-f9b3-4d29-8f07-b95ae65efced" providerId="AD" clId="Web-{D0F6A4F3-2F9E-0FDA-27F7-704D07A720CC}" dt="2019-12-16T20:20:12.623" v="8"/>
        <pc:sldMkLst>
          <pc:docMk/>
          <pc:sldMk cId="1394171944" sldId="280"/>
        </pc:sldMkLst>
      </pc:sldChg>
    </pc:docChg>
  </pc:docChgLst>
  <pc:docChgLst>
    <pc:chgData name="Huang, Zhijie" userId="S::zhijie.huang@wustl.edu::0fb6db4b-5789-48df-a6c7-ec827b319635" providerId="AD" clId="Web-{FD55180D-A293-1D52-1720-21E430DEB6CD}"/>
    <pc:docChg chg="modSld">
      <pc:chgData name="Huang, Zhijie" userId="S::zhijie.huang@wustl.edu::0fb6db4b-5789-48df-a6c7-ec827b319635" providerId="AD" clId="Web-{FD55180D-A293-1D52-1720-21E430DEB6CD}" dt="2019-12-15T20:28:14.096" v="2" actId="1076"/>
      <pc:docMkLst>
        <pc:docMk/>
      </pc:docMkLst>
      <pc:sldChg chg="modSp">
        <pc:chgData name="Huang, Zhijie" userId="S::zhijie.huang@wustl.edu::0fb6db4b-5789-48df-a6c7-ec827b319635" providerId="AD" clId="Web-{FD55180D-A293-1D52-1720-21E430DEB6CD}" dt="2019-12-15T20:28:14.096" v="2" actId="1076"/>
        <pc:sldMkLst>
          <pc:docMk/>
          <pc:sldMk cId="3479703096" sldId="281"/>
        </pc:sldMkLst>
        <pc:spChg chg="mod">
          <ac:chgData name="Huang, Zhijie" userId="S::zhijie.huang@wustl.edu::0fb6db4b-5789-48df-a6c7-ec827b319635" providerId="AD" clId="Web-{FD55180D-A293-1D52-1720-21E430DEB6CD}" dt="2019-12-15T20:28:14.096" v="2" actId="1076"/>
          <ac:spMkLst>
            <pc:docMk/>
            <pc:sldMk cId="3479703096" sldId="281"/>
            <ac:spMk id="7" creationId="{5DE4757C-D856-40EC-B6CD-4AA265B24DB7}"/>
          </ac:spMkLst>
        </pc:spChg>
        <pc:spChg chg="mod">
          <ac:chgData name="Huang, Zhijie" userId="S::zhijie.huang@wustl.edu::0fb6db4b-5789-48df-a6c7-ec827b319635" providerId="AD" clId="Web-{FD55180D-A293-1D52-1720-21E430DEB6CD}" dt="2019-12-15T20:27:53.393" v="0" actId="1076"/>
          <ac:spMkLst>
            <pc:docMk/>
            <pc:sldMk cId="3479703096" sldId="281"/>
            <ac:spMk id="9" creationId="{05277D0F-4055-6A43-8275-0F01C274B643}"/>
          </ac:spMkLst>
        </pc:spChg>
        <pc:spChg chg="mod">
          <ac:chgData name="Huang, Zhijie" userId="S::zhijie.huang@wustl.edu::0fb6db4b-5789-48df-a6c7-ec827b319635" providerId="AD" clId="Web-{FD55180D-A293-1D52-1720-21E430DEB6CD}" dt="2019-12-15T20:28:06.049" v="1" actId="1076"/>
          <ac:spMkLst>
            <pc:docMk/>
            <pc:sldMk cId="3479703096" sldId="281"/>
            <ac:spMk id="10" creationId="{31D18F95-48FA-D24C-A206-5DEFC5E44995}"/>
          </ac:spMkLst>
        </pc:spChg>
      </pc:sldChg>
    </pc:docChg>
  </pc:docChgLst>
  <pc:docChgLst>
    <pc:chgData name="Magda, Adriana" userId="S::adrianamagda@wustl.edu::fadd9fe0-f9b3-4d29-8f07-b95ae65efced" providerId="AD" clId="Web-{7DFACF81-7165-4610-90A4-39E7DE49B13E}"/>
    <pc:docChg chg="addSld delSld modSld sldOrd">
      <pc:chgData name="Magda, Adriana" userId="S::adrianamagda@wustl.edu::fadd9fe0-f9b3-4d29-8f07-b95ae65efced" providerId="AD" clId="Web-{7DFACF81-7165-4610-90A4-39E7DE49B13E}" dt="2019-12-07T00:30:32.100" v="297"/>
      <pc:docMkLst>
        <pc:docMk/>
      </pc:docMkLst>
      <pc:sldChg chg="ord">
        <pc:chgData name="Magda, Adriana" userId="S::adrianamagda@wustl.edu::fadd9fe0-f9b3-4d29-8f07-b95ae65efced" providerId="AD" clId="Web-{7DFACF81-7165-4610-90A4-39E7DE49B13E}" dt="2019-12-07T00:23:31.554" v="10"/>
        <pc:sldMkLst>
          <pc:docMk/>
          <pc:sldMk cId="140492195" sldId="266"/>
        </pc:sldMkLst>
      </pc:sldChg>
      <pc:sldChg chg="modSp new mod ord modClrScheme chgLayout">
        <pc:chgData name="Magda, Adriana" userId="S::adrianamagda@wustl.edu::fadd9fe0-f9b3-4d29-8f07-b95ae65efced" providerId="AD" clId="Web-{7DFACF81-7165-4610-90A4-39E7DE49B13E}" dt="2019-12-07T00:24:34.462" v="20"/>
        <pc:sldMkLst>
          <pc:docMk/>
          <pc:sldMk cId="1783344415" sldId="272"/>
        </pc:sldMkLst>
        <pc:spChg chg="mod ord">
          <ac:chgData name="Magda, Adriana" userId="S::adrianamagda@wustl.edu::fadd9fe0-f9b3-4d29-8f07-b95ae65efced" providerId="AD" clId="Web-{7DFACF81-7165-4610-90A4-39E7DE49B13E}" dt="2019-12-07T00:24:34.462" v="20"/>
          <ac:spMkLst>
            <pc:docMk/>
            <pc:sldMk cId="1783344415" sldId="272"/>
            <ac:spMk id="2" creationId="{029A0690-AE55-4082-B437-A53EB948E5B0}"/>
          </ac:spMkLst>
        </pc:spChg>
        <pc:spChg chg="mod ord">
          <ac:chgData name="Magda, Adriana" userId="S::adrianamagda@wustl.edu::fadd9fe0-f9b3-4d29-8f07-b95ae65efced" providerId="AD" clId="Web-{7DFACF81-7165-4610-90A4-39E7DE49B13E}" dt="2019-12-07T00:24:34.462" v="20"/>
          <ac:spMkLst>
            <pc:docMk/>
            <pc:sldMk cId="1783344415" sldId="272"/>
            <ac:spMk id="3" creationId="{0C354FA9-1C0F-4F7D-B713-871DCE316DFA}"/>
          </ac:spMkLst>
        </pc:spChg>
      </pc:sldChg>
      <pc:sldChg chg="modSp new">
        <pc:chgData name="Magda, Adriana" userId="S::adrianamagda@wustl.edu::fadd9fe0-f9b3-4d29-8f07-b95ae65efced" providerId="AD" clId="Web-{7DFACF81-7165-4610-90A4-39E7DE49B13E}" dt="2019-12-07T00:24:51.104" v="23" actId="20577"/>
        <pc:sldMkLst>
          <pc:docMk/>
          <pc:sldMk cId="1379538207" sldId="273"/>
        </pc:sldMkLst>
        <pc:spChg chg="mod">
          <ac:chgData name="Magda, Adriana" userId="S::adrianamagda@wustl.edu::fadd9fe0-f9b3-4d29-8f07-b95ae65efced" providerId="AD" clId="Web-{7DFACF81-7165-4610-90A4-39E7DE49B13E}" dt="2019-12-07T00:24:51.104" v="23" actId="20577"/>
          <ac:spMkLst>
            <pc:docMk/>
            <pc:sldMk cId="1379538207" sldId="273"/>
            <ac:spMk id="2" creationId="{604B3F7E-1E4A-4145-AB19-AF9B771B53FE}"/>
          </ac:spMkLst>
        </pc:spChg>
      </pc:sldChg>
      <pc:sldChg chg="modSp new">
        <pc:chgData name="Magda, Adriana" userId="S::adrianamagda@wustl.edu::fadd9fe0-f9b3-4d29-8f07-b95ae65efced" providerId="AD" clId="Web-{7DFACF81-7165-4610-90A4-39E7DE49B13E}" dt="2019-12-07T00:25:08.511" v="32" actId="20577"/>
        <pc:sldMkLst>
          <pc:docMk/>
          <pc:sldMk cId="3997472678" sldId="274"/>
        </pc:sldMkLst>
        <pc:spChg chg="mod">
          <ac:chgData name="Magda, Adriana" userId="S::adrianamagda@wustl.edu::fadd9fe0-f9b3-4d29-8f07-b95ae65efced" providerId="AD" clId="Web-{7DFACF81-7165-4610-90A4-39E7DE49B13E}" dt="2019-12-07T00:25:08.511" v="32" actId="20577"/>
          <ac:spMkLst>
            <pc:docMk/>
            <pc:sldMk cId="3997472678" sldId="274"/>
            <ac:spMk id="2" creationId="{CED3F418-64EF-4CD1-ACCD-4FEC739428D0}"/>
          </ac:spMkLst>
        </pc:spChg>
      </pc:sldChg>
      <pc:sldChg chg="modSp new">
        <pc:chgData name="Magda, Adriana" userId="S::adrianamagda@wustl.edu::fadd9fe0-f9b3-4d29-8f07-b95ae65efced" providerId="AD" clId="Web-{7DFACF81-7165-4610-90A4-39E7DE49B13E}" dt="2019-12-07T00:25:35.793" v="35" actId="20577"/>
        <pc:sldMkLst>
          <pc:docMk/>
          <pc:sldMk cId="1977458966" sldId="275"/>
        </pc:sldMkLst>
        <pc:spChg chg="mod">
          <ac:chgData name="Magda, Adriana" userId="S::adrianamagda@wustl.edu::fadd9fe0-f9b3-4d29-8f07-b95ae65efced" providerId="AD" clId="Web-{7DFACF81-7165-4610-90A4-39E7DE49B13E}" dt="2019-12-07T00:25:35.793" v="35" actId="20577"/>
          <ac:spMkLst>
            <pc:docMk/>
            <pc:sldMk cId="1977458966" sldId="275"/>
            <ac:spMk id="2" creationId="{667DAF69-FF8B-4E62-829B-E156113C72A2}"/>
          </ac:spMkLst>
        </pc:spChg>
      </pc:sldChg>
      <pc:sldChg chg="modSp new">
        <pc:chgData name="Magda, Adriana" userId="S::adrianamagda@wustl.edu::fadd9fe0-f9b3-4d29-8f07-b95ae65efced" providerId="AD" clId="Web-{7DFACF81-7165-4610-90A4-39E7DE49B13E}" dt="2019-12-07T00:26:06.560" v="52" actId="20577"/>
        <pc:sldMkLst>
          <pc:docMk/>
          <pc:sldMk cId="3163605257" sldId="276"/>
        </pc:sldMkLst>
        <pc:spChg chg="mod">
          <ac:chgData name="Magda, Adriana" userId="S::adrianamagda@wustl.edu::fadd9fe0-f9b3-4d29-8f07-b95ae65efced" providerId="AD" clId="Web-{7DFACF81-7165-4610-90A4-39E7DE49B13E}" dt="2019-12-07T00:26:06.560" v="52" actId="20577"/>
          <ac:spMkLst>
            <pc:docMk/>
            <pc:sldMk cId="3163605257" sldId="276"/>
            <ac:spMk id="2" creationId="{B8559A07-29AF-4D0A-B42A-DF7A47B55552}"/>
          </ac:spMkLst>
        </pc:spChg>
      </pc:sldChg>
      <pc:sldChg chg="modSp new">
        <pc:chgData name="Magda, Adriana" userId="S::adrianamagda@wustl.edu::fadd9fe0-f9b3-4d29-8f07-b95ae65efced" providerId="AD" clId="Web-{7DFACF81-7165-4610-90A4-39E7DE49B13E}" dt="2019-12-07T00:26:30.076" v="59" actId="20577"/>
        <pc:sldMkLst>
          <pc:docMk/>
          <pc:sldMk cId="825182194" sldId="277"/>
        </pc:sldMkLst>
        <pc:spChg chg="mod">
          <ac:chgData name="Magda, Adriana" userId="S::adrianamagda@wustl.edu::fadd9fe0-f9b3-4d29-8f07-b95ae65efced" providerId="AD" clId="Web-{7DFACF81-7165-4610-90A4-39E7DE49B13E}" dt="2019-12-07T00:26:30.076" v="59" actId="20577"/>
          <ac:spMkLst>
            <pc:docMk/>
            <pc:sldMk cId="825182194" sldId="277"/>
            <ac:spMk id="2" creationId="{2C8CE92D-9598-43C0-B209-32162B3A76AF}"/>
          </ac:spMkLst>
        </pc:spChg>
      </pc:sldChg>
      <pc:sldChg chg="modSp new">
        <pc:chgData name="Magda, Adriana" userId="S::adrianamagda@wustl.edu::fadd9fe0-f9b3-4d29-8f07-b95ae65efced" providerId="AD" clId="Web-{7DFACF81-7165-4610-90A4-39E7DE49B13E}" dt="2019-12-07T00:26:43.655" v="62" actId="20577"/>
        <pc:sldMkLst>
          <pc:docMk/>
          <pc:sldMk cId="3668814181" sldId="278"/>
        </pc:sldMkLst>
        <pc:spChg chg="mod">
          <ac:chgData name="Magda, Adriana" userId="S::adrianamagda@wustl.edu::fadd9fe0-f9b3-4d29-8f07-b95ae65efced" providerId="AD" clId="Web-{7DFACF81-7165-4610-90A4-39E7DE49B13E}" dt="2019-12-07T00:26:43.655" v="62" actId="20577"/>
          <ac:spMkLst>
            <pc:docMk/>
            <pc:sldMk cId="3668814181" sldId="278"/>
            <ac:spMk id="2" creationId="{420D87CC-E9CD-4EE5-9B7F-14B921211235}"/>
          </ac:spMkLst>
        </pc:spChg>
      </pc:sldChg>
      <pc:sldChg chg="new">
        <pc:chgData name="Magda, Adriana" userId="S::adrianamagda@wustl.edu::fadd9fe0-f9b3-4d29-8f07-b95ae65efced" providerId="AD" clId="Web-{7DFACF81-7165-4610-90A4-39E7DE49B13E}" dt="2019-12-07T00:27:09.515" v="64"/>
        <pc:sldMkLst>
          <pc:docMk/>
          <pc:sldMk cId="4011428202" sldId="279"/>
        </pc:sldMkLst>
      </pc:sldChg>
      <pc:sldChg chg="addSp delSp modSp new mod setBg modClrScheme chgLayout">
        <pc:chgData name="Magda, Adriana" userId="S::adrianamagda@wustl.edu::fadd9fe0-f9b3-4d29-8f07-b95ae65efced" providerId="AD" clId="Web-{7DFACF81-7165-4610-90A4-39E7DE49B13E}" dt="2019-12-07T00:30:32.100" v="297"/>
        <pc:sldMkLst>
          <pc:docMk/>
          <pc:sldMk cId="1394171944" sldId="280"/>
        </pc:sldMkLst>
        <pc:spChg chg="del">
          <ac:chgData name="Magda, Adriana" userId="S::adrianamagda@wustl.edu::fadd9fe0-f9b3-4d29-8f07-b95ae65efced" providerId="AD" clId="Web-{7DFACF81-7165-4610-90A4-39E7DE49B13E}" dt="2019-12-07T00:29:26.629" v="291"/>
          <ac:spMkLst>
            <pc:docMk/>
            <pc:sldMk cId="1394171944" sldId="280"/>
            <ac:spMk id="2" creationId="{CA8C35F6-B62C-4A4E-8CD9-5D976820A012}"/>
          </ac:spMkLst>
        </pc:spChg>
        <pc:spChg chg="del mod">
          <ac:chgData name="Magda, Adriana" userId="S::adrianamagda@wustl.edu::fadd9fe0-f9b3-4d29-8f07-b95ae65efced" providerId="AD" clId="Web-{7DFACF81-7165-4610-90A4-39E7DE49B13E}" dt="2019-12-07T00:29:26.629" v="291"/>
          <ac:spMkLst>
            <pc:docMk/>
            <pc:sldMk cId="1394171944" sldId="280"/>
            <ac:spMk id="3" creationId="{89767B71-2582-4DF7-A4F4-DBC952D85336}"/>
          </ac:spMkLst>
        </pc:spChg>
        <pc:spChg chg="add del">
          <ac:chgData name="Magda, Adriana" userId="S::adrianamagda@wustl.edu::fadd9fe0-f9b3-4d29-8f07-b95ae65efced" providerId="AD" clId="Web-{7DFACF81-7165-4610-90A4-39E7DE49B13E}" dt="2019-12-07T00:29:59.724" v="292"/>
          <ac:spMkLst>
            <pc:docMk/>
            <pc:sldMk cId="1394171944" sldId="280"/>
            <ac:spMk id="10" creationId="{27D7EC84-00C7-4E2E-8E85-E035F39D2A69}"/>
          </ac:spMkLst>
        </pc:spChg>
        <pc:spChg chg="add mod ord">
          <ac:chgData name="Magda, Adriana" userId="S::adrianamagda@wustl.edu::fadd9fe0-f9b3-4d29-8f07-b95ae65efced" providerId="AD" clId="Web-{7DFACF81-7165-4610-90A4-39E7DE49B13E}" dt="2019-12-07T00:30:32.100" v="297"/>
          <ac:spMkLst>
            <pc:docMk/>
            <pc:sldMk cId="1394171944" sldId="280"/>
            <ac:spMk id="15" creationId="{42C36E86-F4C2-4C55-84A7-32569641A5C8}"/>
          </ac:spMkLst>
        </pc:spChg>
        <pc:graphicFrameChg chg="add mod ord modGraphic">
          <ac:chgData name="Magda, Adriana" userId="S::adrianamagda@wustl.edu::fadd9fe0-f9b3-4d29-8f07-b95ae65efced" providerId="AD" clId="Web-{7DFACF81-7165-4610-90A4-39E7DE49B13E}" dt="2019-12-07T00:30:32.100" v="297"/>
          <ac:graphicFrameMkLst>
            <pc:docMk/>
            <pc:sldMk cId="1394171944" sldId="280"/>
            <ac:graphicFrameMk id="5" creationId="{5CA4F60C-F5CB-4A1C-80BB-31C298C5B172}"/>
          </ac:graphicFrameMkLst>
        </pc:graphicFrameChg>
      </pc:sldChg>
    </pc:docChg>
  </pc:docChgLst>
  <pc:docChgLst>
    <pc:chgData name="Huang, Zhijie" userId="S::zhijie.huang@wustl.edu::0fb6db4b-5789-48df-a6c7-ec827b319635" providerId="AD" clId="Web-{A365A92E-0028-6EAC-B53C-AD060427FB49}"/>
    <pc:docChg chg="addSld modSld">
      <pc:chgData name="Huang, Zhijie" userId="S::zhijie.huang@wustl.edu::0fb6db4b-5789-48df-a6c7-ec827b319635" providerId="AD" clId="Web-{A365A92E-0028-6EAC-B53C-AD060427FB49}" dt="2019-12-13T20:13:49.011" v="54" actId="1076"/>
      <pc:docMkLst>
        <pc:docMk/>
      </pc:docMkLst>
      <pc:sldChg chg="addSp delSp modSp add replId">
        <pc:chgData name="Huang, Zhijie" userId="S::zhijie.huang@wustl.edu::0fb6db4b-5789-48df-a6c7-ec827b319635" providerId="AD" clId="Web-{A365A92E-0028-6EAC-B53C-AD060427FB49}" dt="2019-12-13T20:13:49.011" v="54" actId="1076"/>
        <pc:sldMkLst>
          <pc:docMk/>
          <pc:sldMk cId="106264267" sldId="294"/>
        </pc:sldMkLst>
        <pc:spChg chg="mod">
          <ac:chgData name="Huang, Zhijie" userId="S::zhijie.huang@wustl.edu::0fb6db4b-5789-48df-a6c7-ec827b319635" providerId="AD" clId="Web-{A365A92E-0028-6EAC-B53C-AD060427FB49}" dt="2019-12-13T20:09:38.839" v="33" actId="20577"/>
          <ac:spMkLst>
            <pc:docMk/>
            <pc:sldMk cId="106264267" sldId="294"/>
            <ac:spMk id="2" creationId="{242D1908-B3D0-4414-AE52-1F7A5AC8EA7A}"/>
          </ac:spMkLst>
        </pc:spChg>
        <pc:grpChg chg="del">
          <ac:chgData name="Huang, Zhijie" userId="S::zhijie.huang@wustl.edu::0fb6db4b-5789-48df-a6c7-ec827b319635" providerId="AD" clId="Web-{A365A92E-0028-6EAC-B53C-AD060427FB49}" dt="2019-12-13T18:37:21.546" v="8"/>
          <ac:grpSpMkLst>
            <pc:docMk/>
            <pc:sldMk cId="106264267" sldId="294"/>
            <ac:grpSpMk id="32" creationId="{9DB78D25-EE28-41C5-9788-F17FB8BCFB77}"/>
          </ac:grpSpMkLst>
        </pc:grpChg>
        <pc:grpChg chg="del">
          <ac:chgData name="Huang, Zhijie" userId="S::zhijie.huang@wustl.edu::0fb6db4b-5789-48df-a6c7-ec827b319635" providerId="AD" clId="Web-{A365A92E-0028-6EAC-B53C-AD060427FB49}" dt="2019-12-13T18:37:21.546" v="7"/>
          <ac:grpSpMkLst>
            <pc:docMk/>
            <pc:sldMk cId="106264267" sldId="294"/>
            <ac:grpSpMk id="35" creationId="{53C990F4-1A25-4903-9B0E-9BBE339ADA38}"/>
          </ac:grpSpMkLst>
        </pc:grpChg>
        <pc:grpChg chg="del">
          <ac:chgData name="Huang, Zhijie" userId="S::zhijie.huang@wustl.edu::0fb6db4b-5789-48df-a6c7-ec827b319635" providerId="AD" clId="Web-{A365A92E-0028-6EAC-B53C-AD060427FB49}" dt="2019-12-13T18:37:21.546" v="6"/>
          <ac:grpSpMkLst>
            <pc:docMk/>
            <pc:sldMk cId="106264267" sldId="294"/>
            <ac:grpSpMk id="38" creationId="{1C11A9D0-688F-4313-932B-BCDEC7D3D17B}"/>
          </ac:grpSpMkLst>
        </pc:grpChg>
        <pc:grpChg chg="del">
          <ac:chgData name="Huang, Zhijie" userId="S::zhijie.huang@wustl.edu::0fb6db4b-5789-48df-a6c7-ec827b319635" providerId="AD" clId="Web-{A365A92E-0028-6EAC-B53C-AD060427FB49}" dt="2019-12-13T18:37:21.546" v="5"/>
          <ac:grpSpMkLst>
            <pc:docMk/>
            <pc:sldMk cId="106264267" sldId="294"/>
            <ac:grpSpMk id="41" creationId="{B448EDB0-41CD-461F-BB87-E385DEACBA40}"/>
          </ac:grpSpMkLst>
        </pc:grpChg>
        <pc:grpChg chg="del">
          <ac:chgData name="Huang, Zhijie" userId="S::zhijie.huang@wustl.edu::0fb6db4b-5789-48df-a6c7-ec827b319635" providerId="AD" clId="Web-{A365A92E-0028-6EAC-B53C-AD060427FB49}" dt="2019-12-13T18:37:21.546" v="4"/>
          <ac:grpSpMkLst>
            <pc:docMk/>
            <pc:sldMk cId="106264267" sldId="294"/>
            <ac:grpSpMk id="47" creationId="{DDE1C63E-6D7A-469D-9255-65681CB1CCBD}"/>
          </ac:grpSpMkLst>
        </pc:grpChg>
        <pc:grpChg chg="del">
          <ac:chgData name="Huang, Zhijie" userId="S::zhijie.huang@wustl.edu::0fb6db4b-5789-48df-a6c7-ec827b319635" providerId="AD" clId="Web-{A365A92E-0028-6EAC-B53C-AD060427FB49}" dt="2019-12-13T18:37:21.546" v="3"/>
          <ac:grpSpMkLst>
            <pc:docMk/>
            <pc:sldMk cId="106264267" sldId="294"/>
            <ac:grpSpMk id="50" creationId="{D42CABF8-AECF-4BA7-87CE-C08C0350946E}"/>
          </ac:grpSpMkLst>
        </pc:grpChg>
        <pc:grpChg chg="del">
          <ac:chgData name="Huang, Zhijie" userId="S::zhijie.huang@wustl.edu::0fb6db4b-5789-48df-a6c7-ec827b319635" providerId="AD" clId="Web-{A365A92E-0028-6EAC-B53C-AD060427FB49}" dt="2019-12-13T18:37:21.546" v="2"/>
          <ac:grpSpMkLst>
            <pc:docMk/>
            <pc:sldMk cId="106264267" sldId="294"/>
            <ac:grpSpMk id="53" creationId="{91B330FC-5FA0-4C2F-9D5C-B563E9F4CFDD}"/>
          </ac:grpSpMkLst>
        </pc:grpChg>
        <pc:graphicFrameChg chg="del">
          <ac:chgData name="Huang, Zhijie" userId="S::zhijie.huang@wustl.edu::0fb6db4b-5789-48df-a6c7-ec827b319635" providerId="AD" clId="Web-{A365A92E-0028-6EAC-B53C-AD060427FB49}" dt="2019-12-13T18:37:12.093" v="1"/>
          <ac:graphicFrameMkLst>
            <pc:docMk/>
            <pc:sldMk cId="106264267" sldId="294"/>
            <ac:graphicFrameMk id="115" creationId="{76D4F827-305B-4BF6-B87F-F005F8E6B47F}"/>
          </ac:graphicFrameMkLst>
        </pc:graphicFrameChg>
        <pc:picChg chg="add mod">
          <ac:chgData name="Huang, Zhijie" userId="S::zhijie.huang@wustl.edu::0fb6db4b-5789-48df-a6c7-ec827b319635" providerId="AD" clId="Web-{A365A92E-0028-6EAC-B53C-AD060427FB49}" dt="2019-12-13T20:10:01.730" v="40" actId="1076"/>
          <ac:picMkLst>
            <pc:docMk/>
            <pc:sldMk cId="106264267" sldId="294"/>
            <ac:picMk id="3" creationId="{560BE48C-BB8A-4785-A180-FAE07F89D0BF}"/>
          </ac:picMkLst>
        </pc:picChg>
        <pc:picChg chg="add mod">
          <ac:chgData name="Huang, Zhijie" userId="S::zhijie.huang@wustl.edu::0fb6db4b-5789-48df-a6c7-ec827b319635" providerId="AD" clId="Web-{A365A92E-0028-6EAC-B53C-AD060427FB49}" dt="2019-12-13T20:12:51.823" v="47" actId="1076"/>
          <ac:picMkLst>
            <pc:docMk/>
            <pc:sldMk cId="106264267" sldId="294"/>
            <ac:picMk id="5" creationId="{CB45D150-9E3B-4659-B7F6-7A279219F795}"/>
          </ac:picMkLst>
        </pc:picChg>
        <pc:picChg chg="add del mod">
          <ac:chgData name="Huang, Zhijie" userId="S::zhijie.huang@wustl.edu::0fb6db4b-5789-48df-a6c7-ec827b319635" providerId="AD" clId="Web-{A365A92E-0028-6EAC-B53C-AD060427FB49}" dt="2019-12-13T20:08:48.667" v="29"/>
          <ac:picMkLst>
            <pc:docMk/>
            <pc:sldMk cId="106264267" sldId="294"/>
            <ac:picMk id="7" creationId="{2E69E24D-32E0-4240-A435-0805B3907CAF}"/>
          </ac:picMkLst>
        </pc:picChg>
        <pc:picChg chg="add mod">
          <ac:chgData name="Huang, Zhijie" userId="S::zhijie.huang@wustl.edu::0fb6db4b-5789-48df-a6c7-ec827b319635" providerId="AD" clId="Web-{A365A92E-0028-6EAC-B53C-AD060427FB49}" dt="2019-12-13T20:10:06.745" v="41" actId="1076"/>
          <ac:picMkLst>
            <pc:docMk/>
            <pc:sldMk cId="106264267" sldId="294"/>
            <ac:picMk id="9" creationId="{2EEF2032-AE3D-48BB-A2A9-AC572173D6C0}"/>
          </ac:picMkLst>
        </pc:picChg>
        <pc:picChg chg="add mod">
          <ac:chgData name="Huang, Zhijie" userId="S::zhijie.huang@wustl.edu::0fb6db4b-5789-48df-a6c7-ec827b319635" providerId="AD" clId="Web-{A365A92E-0028-6EAC-B53C-AD060427FB49}" dt="2019-12-13T20:12:54.417" v="48" actId="1076"/>
          <ac:picMkLst>
            <pc:docMk/>
            <pc:sldMk cId="106264267" sldId="294"/>
            <ac:picMk id="11" creationId="{3CAFF238-5E2A-4F62-A7C4-0D234B4DF867}"/>
          </ac:picMkLst>
        </pc:picChg>
        <pc:picChg chg="add mod">
          <ac:chgData name="Huang, Zhijie" userId="S::zhijie.huang@wustl.edu::0fb6db4b-5789-48df-a6c7-ec827b319635" providerId="AD" clId="Web-{A365A92E-0028-6EAC-B53C-AD060427FB49}" dt="2019-12-13T20:13:49.011" v="54" actId="1076"/>
          <ac:picMkLst>
            <pc:docMk/>
            <pc:sldMk cId="106264267" sldId="294"/>
            <ac:picMk id="13" creationId="{8933F291-A97F-4FB9-98E4-5F5D0C74EF07}"/>
          </ac:picMkLst>
        </pc:picChg>
      </pc:sldChg>
    </pc:docChg>
  </pc:docChgLst>
  <pc:docChgLst>
    <pc:chgData name="Magda, Adriana" userId="S::adrianamagda@wustl.edu::fadd9fe0-f9b3-4d29-8f07-b95ae65efced" providerId="AD" clId="Web-{BAF83C38-3CBF-C96B-41A9-AC798CE9E0EF}"/>
    <pc:docChg chg="addSld delSld modSld sldOrd">
      <pc:chgData name="Magda, Adriana" userId="S::adrianamagda@wustl.edu::fadd9fe0-f9b3-4d29-8f07-b95ae65efced" providerId="AD" clId="Web-{BAF83C38-3CBF-C96B-41A9-AC798CE9E0EF}" dt="2019-12-16T19:41:24.669" v="282" actId="20577"/>
      <pc:docMkLst>
        <pc:docMk/>
      </pc:docMkLst>
      <pc:sldChg chg="modSp">
        <pc:chgData name="Magda, Adriana" userId="S::adrianamagda@wustl.edu::fadd9fe0-f9b3-4d29-8f07-b95ae65efced" providerId="AD" clId="Web-{BAF83C38-3CBF-C96B-41A9-AC798CE9E0EF}" dt="2019-12-16T19:23:35.111" v="197" actId="14100"/>
        <pc:sldMkLst>
          <pc:docMk/>
          <pc:sldMk cId="140492195" sldId="266"/>
        </pc:sldMkLst>
        <pc:spChg chg="mod">
          <ac:chgData name="Magda, Adriana" userId="S::adrianamagda@wustl.edu::fadd9fe0-f9b3-4d29-8f07-b95ae65efced" providerId="AD" clId="Web-{BAF83C38-3CBF-C96B-41A9-AC798CE9E0EF}" dt="2019-12-16T19:23:35.111" v="197" actId="14100"/>
          <ac:spMkLst>
            <pc:docMk/>
            <pc:sldMk cId="140492195" sldId="266"/>
            <ac:spMk id="11" creationId="{BF10B0F3-6EC0-443E-8387-9D7EF8B73B73}"/>
          </ac:spMkLst>
        </pc:spChg>
      </pc:sldChg>
      <pc:sldChg chg="del">
        <pc:chgData name="Magda, Adriana" userId="S::adrianamagda@wustl.edu::fadd9fe0-f9b3-4d29-8f07-b95ae65efced" providerId="AD" clId="Web-{BAF83C38-3CBF-C96B-41A9-AC798CE9E0EF}" dt="2019-12-16T19:20:57.183" v="190"/>
        <pc:sldMkLst>
          <pc:docMk/>
          <pc:sldMk cId="723223321" sldId="291"/>
        </pc:sldMkLst>
      </pc:sldChg>
      <pc:sldChg chg="modSp">
        <pc:chgData name="Magda, Adriana" userId="S::adrianamagda@wustl.edu::fadd9fe0-f9b3-4d29-8f07-b95ae65efced" providerId="AD" clId="Web-{BAF83C38-3CBF-C96B-41A9-AC798CE9E0EF}" dt="2019-12-16T19:27:05.042" v="253" actId="20577"/>
        <pc:sldMkLst>
          <pc:docMk/>
          <pc:sldMk cId="2721113812" sldId="305"/>
        </pc:sldMkLst>
        <pc:spChg chg="mod">
          <ac:chgData name="Magda, Adriana" userId="S::adrianamagda@wustl.edu::fadd9fe0-f9b3-4d29-8f07-b95ae65efced" providerId="AD" clId="Web-{BAF83C38-3CBF-C96B-41A9-AC798CE9E0EF}" dt="2019-12-16T19:27:05.042" v="253" actId="20577"/>
          <ac:spMkLst>
            <pc:docMk/>
            <pc:sldMk cId="2721113812" sldId="305"/>
            <ac:spMk id="15" creationId="{B3DD1425-E81F-4FEA-988B-320DEA6B4869}"/>
          </ac:spMkLst>
        </pc:spChg>
      </pc:sldChg>
      <pc:sldChg chg="addSp modSp">
        <pc:chgData name="Magda, Adriana" userId="S::adrianamagda@wustl.edu::fadd9fe0-f9b3-4d29-8f07-b95ae65efced" providerId="AD" clId="Web-{BAF83C38-3CBF-C96B-41A9-AC798CE9E0EF}" dt="2019-12-16T19:20:12.760" v="189" actId="1076"/>
        <pc:sldMkLst>
          <pc:docMk/>
          <pc:sldMk cId="66615398" sldId="311"/>
        </pc:sldMkLst>
        <pc:spChg chg="mod">
          <ac:chgData name="Magda, Adriana" userId="S::adrianamagda@wustl.edu::fadd9fe0-f9b3-4d29-8f07-b95ae65efced" providerId="AD" clId="Web-{BAF83C38-3CBF-C96B-41A9-AC798CE9E0EF}" dt="2019-12-16T19:20:03.572" v="181" actId="1076"/>
          <ac:spMkLst>
            <pc:docMk/>
            <pc:sldMk cId="66615398" sldId="311"/>
            <ac:spMk id="6" creationId="{ED57FC89-6216-46B5-B5EF-8DCBD4040D09}"/>
          </ac:spMkLst>
        </pc:spChg>
        <pc:spChg chg="mod">
          <ac:chgData name="Magda, Adriana" userId="S::adrianamagda@wustl.edu::fadd9fe0-f9b3-4d29-8f07-b95ae65efced" providerId="AD" clId="Web-{BAF83C38-3CBF-C96B-41A9-AC798CE9E0EF}" dt="2019-12-16T19:20:03.603" v="182" actId="1076"/>
          <ac:spMkLst>
            <pc:docMk/>
            <pc:sldMk cId="66615398" sldId="311"/>
            <ac:spMk id="7" creationId="{B9C7C28D-1D0A-4FD5-B157-13120575D327}"/>
          </ac:spMkLst>
        </pc:spChg>
        <pc:spChg chg="mod">
          <ac:chgData name="Magda, Adriana" userId="S::adrianamagda@wustl.edu::fadd9fe0-f9b3-4d29-8f07-b95ae65efced" providerId="AD" clId="Web-{BAF83C38-3CBF-C96B-41A9-AC798CE9E0EF}" dt="2019-12-16T19:20:03.619" v="183" actId="1076"/>
          <ac:spMkLst>
            <pc:docMk/>
            <pc:sldMk cId="66615398" sldId="311"/>
            <ac:spMk id="8" creationId="{99A7CA4B-1BE9-401F-A212-87376FD654DB}"/>
          </ac:spMkLst>
        </pc:spChg>
        <pc:spChg chg="mod">
          <ac:chgData name="Magda, Adriana" userId="S::adrianamagda@wustl.edu::fadd9fe0-f9b3-4d29-8f07-b95ae65efced" providerId="AD" clId="Web-{BAF83C38-3CBF-C96B-41A9-AC798CE9E0EF}" dt="2019-12-16T19:20:03.634" v="184" actId="1076"/>
          <ac:spMkLst>
            <pc:docMk/>
            <pc:sldMk cId="66615398" sldId="311"/>
            <ac:spMk id="9" creationId="{4C0A95AB-2F2E-4A8B-9B59-65ABE85B3773}"/>
          </ac:spMkLst>
        </pc:spChg>
        <pc:spChg chg="mod">
          <ac:chgData name="Magda, Adriana" userId="S::adrianamagda@wustl.edu::fadd9fe0-f9b3-4d29-8f07-b95ae65efced" providerId="AD" clId="Web-{BAF83C38-3CBF-C96B-41A9-AC798CE9E0EF}" dt="2019-12-16T19:20:03.650" v="185" actId="1076"/>
          <ac:spMkLst>
            <pc:docMk/>
            <pc:sldMk cId="66615398" sldId="311"/>
            <ac:spMk id="10" creationId="{88C8409C-1634-438F-B5B0-EB4DFD134EF9}"/>
          </ac:spMkLst>
        </pc:spChg>
        <pc:spChg chg="mod">
          <ac:chgData name="Magda, Adriana" userId="S::adrianamagda@wustl.edu::fadd9fe0-f9b3-4d29-8f07-b95ae65efced" providerId="AD" clId="Web-{BAF83C38-3CBF-C96B-41A9-AC798CE9E0EF}" dt="2019-12-16T19:20:03.666" v="186" actId="1076"/>
          <ac:spMkLst>
            <pc:docMk/>
            <pc:sldMk cId="66615398" sldId="311"/>
            <ac:spMk id="11" creationId="{320F346D-52CF-4751-8327-9D5713D007FA}"/>
          </ac:spMkLst>
        </pc:spChg>
        <pc:spChg chg="mod">
          <ac:chgData name="Magda, Adriana" userId="S::adrianamagda@wustl.edu::fadd9fe0-f9b3-4d29-8f07-b95ae65efced" providerId="AD" clId="Web-{BAF83C38-3CBF-C96B-41A9-AC798CE9E0EF}" dt="2019-12-16T19:20:03.697" v="187" actId="1076"/>
          <ac:spMkLst>
            <pc:docMk/>
            <pc:sldMk cId="66615398" sldId="311"/>
            <ac:spMk id="12" creationId="{BD9B31A5-3D23-40C6-93E7-7B2AB1EB4150}"/>
          </ac:spMkLst>
        </pc:spChg>
        <pc:spChg chg="add mod">
          <ac:chgData name="Magda, Adriana" userId="S::adrianamagda@wustl.edu::fadd9fe0-f9b3-4d29-8f07-b95ae65efced" providerId="AD" clId="Web-{BAF83C38-3CBF-C96B-41A9-AC798CE9E0EF}" dt="2019-12-16T19:20:12.760" v="189" actId="1076"/>
          <ac:spMkLst>
            <pc:docMk/>
            <pc:sldMk cId="66615398" sldId="311"/>
            <ac:spMk id="42" creationId="{A7FB034F-8350-466A-8A3F-CAFB6AC23F16}"/>
          </ac:spMkLst>
        </pc:spChg>
        <pc:graphicFrameChg chg="mod">
          <ac:chgData name="Magda, Adriana" userId="S::adrianamagda@wustl.edu::fadd9fe0-f9b3-4d29-8f07-b95ae65efced" providerId="AD" clId="Web-{BAF83C38-3CBF-C96B-41A9-AC798CE9E0EF}" dt="2019-12-16T19:20:03.556" v="180" actId="1076"/>
          <ac:graphicFrameMkLst>
            <pc:docMk/>
            <pc:sldMk cId="66615398" sldId="311"/>
            <ac:graphicFrameMk id="4" creationId="{1C6F3CC2-E3A9-4E14-A532-F88527C64749}"/>
          </ac:graphicFrameMkLst>
        </pc:graphicFrameChg>
        <pc:cxnChg chg="mod">
          <ac:chgData name="Magda, Adriana" userId="S::adrianamagda@wustl.edu::fadd9fe0-f9b3-4d29-8f07-b95ae65efced" providerId="AD" clId="Web-{BAF83C38-3CBF-C96B-41A9-AC798CE9E0EF}" dt="2019-12-16T19:20:03.713" v="188" actId="1076"/>
          <ac:cxnSpMkLst>
            <pc:docMk/>
            <pc:sldMk cId="66615398" sldId="311"/>
            <ac:cxnSpMk id="14" creationId="{A06B29D6-E3BA-41AC-AB34-ED388D310AC4}"/>
          </ac:cxnSpMkLst>
        </pc:cxnChg>
      </pc:sldChg>
      <pc:sldChg chg="modSp">
        <pc:chgData name="Magda, Adriana" userId="S::adrianamagda@wustl.edu::fadd9fe0-f9b3-4d29-8f07-b95ae65efced" providerId="AD" clId="Web-{BAF83C38-3CBF-C96B-41A9-AC798CE9E0EF}" dt="2019-12-16T19:25:09.834" v="231" actId="20577"/>
        <pc:sldMkLst>
          <pc:docMk/>
          <pc:sldMk cId="1637516992" sldId="312"/>
        </pc:sldMkLst>
        <pc:graphicFrameChg chg="modGraphic">
          <ac:chgData name="Magda, Adriana" userId="S::adrianamagda@wustl.edu::fadd9fe0-f9b3-4d29-8f07-b95ae65efced" providerId="AD" clId="Web-{BAF83C38-3CBF-C96B-41A9-AC798CE9E0EF}" dt="2019-12-16T19:25:09.834" v="231" actId="20577"/>
          <ac:graphicFrameMkLst>
            <pc:docMk/>
            <pc:sldMk cId="1637516992" sldId="312"/>
            <ac:graphicFrameMk id="5" creationId="{8A4A878D-30A4-4B3C-A9F3-7C436340E4F1}"/>
          </ac:graphicFrameMkLst>
        </pc:graphicFrameChg>
      </pc:sldChg>
      <pc:sldChg chg="modSp add ord replId">
        <pc:chgData name="Magda, Adriana" userId="S::adrianamagda@wustl.edu::fadd9fe0-f9b3-4d29-8f07-b95ae65efced" providerId="AD" clId="Web-{BAF83C38-3CBF-C96B-41A9-AC798CE9E0EF}" dt="2019-12-16T19:26:42.244" v="252" actId="20577"/>
        <pc:sldMkLst>
          <pc:docMk/>
          <pc:sldMk cId="1209439557" sldId="313"/>
        </pc:sldMkLst>
        <pc:spChg chg="mod">
          <ac:chgData name="Magda, Adriana" userId="S::adrianamagda@wustl.edu::fadd9fe0-f9b3-4d29-8f07-b95ae65efced" providerId="AD" clId="Web-{BAF83C38-3CBF-C96B-41A9-AC798CE9E0EF}" dt="2019-12-16T19:26:42.244" v="252" actId="20577"/>
          <ac:spMkLst>
            <pc:docMk/>
            <pc:sldMk cId="1209439557" sldId="313"/>
            <ac:spMk id="2" creationId="{420D87CC-E9CD-4EE5-9B7F-14B921211235}"/>
          </ac:spMkLst>
        </pc:spChg>
      </pc:sldChg>
      <pc:sldChg chg="modSp new">
        <pc:chgData name="Magda, Adriana" userId="S::adrianamagda@wustl.edu::fadd9fe0-f9b3-4d29-8f07-b95ae65efced" providerId="AD" clId="Web-{BAF83C38-3CBF-C96B-41A9-AC798CE9E0EF}" dt="2019-12-16T19:41:24.669" v="282" actId="20577"/>
        <pc:sldMkLst>
          <pc:docMk/>
          <pc:sldMk cId="4234154977" sldId="314"/>
        </pc:sldMkLst>
        <pc:spChg chg="mod">
          <ac:chgData name="Magda, Adriana" userId="S::adrianamagda@wustl.edu::fadd9fe0-f9b3-4d29-8f07-b95ae65efced" providerId="AD" clId="Web-{BAF83C38-3CBF-C96B-41A9-AC798CE9E0EF}" dt="2019-12-16T19:41:24.669" v="282" actId="20577"/>
          <ac:spMkLst>
            <pc:docMk/>
            <pc:sldMk cId="4234154977" sldId="314"/>
            <ac:spMk id="2" creationId="{DA2FB5D3-155C-4FEA-B837-DA32522C38DB}"/>
          </ac:spMkLst>
        </pc:spChg>
      </pc:sldChg>
    </pc:docChg>
  </pc:docChgLst>
  <pc:docChgLst>
    <pc:chgData name="Magda, Adriana" userId="S::adrianamagda@wustl.edu::fadd9fe0-f9b3-4d29-8f07-b95ae65efced" providerId="AD" clId="Web-{976B7D91-C5E5-A3D1-8AAB-138624B84D16}"/>
    <pc:docChg chg="modSld">
      <pc:chgData name="Magda, Adriana" userId="S::adrianamagda@wustl.edu::fadd9fe0-f9b3-4d29-8f07-b95ae65efced" providerId="AD" clId="Web-{976B7D91-C5E5-A3D1-8AAB-138624B84D16}" dt="2019-12-16T19:11:11.483" v="58" actId="20577"/>
      <pc:docMkLst>
        <pc:docMk/>
      </pc:docMkLst>
      <pc:sldChg chg="modSp">
        <pc:chgData name="Magda, Adriana" userId="S::adrianamagda@wustl.edu::fadd9fe0-f9b3-4d29-8f07-b95ae65efced" providerId="AD" clId="Web-{976B7D91-C5E5-A3D1-8AAB-138624B84D16}" dt="2019-12-16T19:11:10.140" v="56" actId="20577"/>
        <pc:sldMkLst>
          <pc:docMk/>
          <pc:sldMk cId="45031133" sldId="307"/>
        </pc:sldMkLst>
        <pc:spChg chg="mod">
          <ac:chgData name="Magda, Adriana" userId="S::adrianamagda@wustl.edu::fadd9fe0-f9b3-4d29-8f07-b95ae65efced" providerId="AD" clId="Web-{976B7D91-C5E5-A3D1-8AAB-138624B84D16}" dt="2019-12-16T19:11:01.390" v="54" actId="20577"/>
          <ac:spMkLst>
            <pc:docMk/>
            <pc:sldMk cId="45031133" sldId="307"/>
            <ac:spMk id="17" creationId="{4C7956A7-9056-4B44-87A9-E37538E2A10B}"/>
          </ac:spMkLst>
        </pc:spChg>
        <pc:spChg chg="mod">
          <ac:chgData name="Magda, Adriana" userId="S::adrianamagda@wustl.edu::fadd9fe0-f9b3-4d29-8f07-b95ae65efced" providerId="AD" clId="Web-{976B7D91-C5E5-A3D1-8AAB-138624B84D16}" dt="2019-12-16T19:11:10.140" v="56" actId="20577"/>
          <ac:spMkLst>
            <pc:docMk/>
            <pc:sldMk cId="45031133" sldId="307"/>
            <ac:spMk id="18" creationId="{A56F7264-2B15-4025-BB39-5AC3BA9880F9}"/>
          </ac:spMkLst>
        </pc:spChg>
      </pc:sldChg>
    </pc:docChg>
  </pc:docChgLst>
  <pc:docChgLst>
    <pc:chgData name="Magda, Adriana" userId="S::adrianamagda@wustl.edu::fadd9fe0-f9b3-4d29-8f07-b95ae65efced" providerId="AD" clId="Web-{F0D9FAF1-C15D-9281-7FC5-6F08D6E57FB4}"/>
    <pc:docChg chg="delSld">
      <pc:chgData name="Magda, Adriana" userId="S::adrianamagda@wustl.edu::fadd9fe0-f9b3-4d29-8f07-b95ae65efced" providerId="AD" clId="Web-{F0D9FAF1-C15D-9281-7FC5-6F08D6E57FB4}" dt="2019-12-08T18:53:11.821" v="0"/>
      <pc:docMkLst>
        <pc:docMk/>
      </pc:docMkLst>
    </pc:docChg>
  </pc:docChgLst>
  <pc:docChgLst>
    <pc:chgData name="Chou, Cindy" userId="S::cindychou@wustl.edu::2e5b5d3b-3dec-4150-95f8-10fc38e6b32f" providerId="AD" clId="Web-{45B02292-1357-4B34-827D-2731EDB4C18A}"/>
    <pc:docChg chg="addSld delSld modSld">
      <pc:chgData name="Chou, Cindy" userId="S::cindychou@wustl.edu::2e5b5d3b-3dec-4150-95f8-10fc38e6b32f" providerId="AD" clId="Web-{45B02292-1357-4B34-827D-2731EDB4C18A}" dt="2019-12-16T04:35:41.658" v="101"/>
      <pc:docMkLst>
        <pc:docMk/>
      </pc:docMkLst>
      <pc:sldChg chg="addSp delSp modSp del">
        <pc:chgData name="Chou, Cindy" userId="S::cindychou@wustl.edu::2e5b5d3b-3dec-4150-95f8-10fc38e6b32f" providerId="AD" clId="Web-{45B02292-1357-4B34-827D-2731EDB4C18A}" dt="2019-12-15T21:50:46.177" v="47"/>
        <pc:sldMkLst>
          <pc:docMk/>
          <pc:sldMk cId="3479703096" sldId="281"/>
        </pc:sldMkLst>
        <pc:spChg chg="del mod">
          <ac:chgData name="Chou, Cindy" userId="S::cindychou@wustl.edu::2e5b5d3b-3dec-4150-95f8-10fc38e6b32f" providerId="AD" clId="Web-{45B02292-1357-4B34-827D-2731EDB4C18A}" dt="2019-12-15T21:50:06.537" v="37"/>
          <ac:spMkLst>
            <pc:docMk/>
            <pc:sldMk cId="3479703096" sldId="281"/>
            <ac:spMk id="7" creationId="{5DE4757C-D856-40EC-B6CD-4AA265B24DB7}"/>
          </ac:spMkLst>
        </pc:spChg>
        <pc:spChg chg="mod">
          <ac:chgData name="Chou, Cindy" userId="S::cindychou@wustl.edu::2e5b5d3b-3dec-4150-95f8-10fc38e6b32f" providerId="AD" clId="Web-{45B02292-1357-4B34-827D-2731EDB4C18A}" dt="2019-12-15T21:50:09.005" v="38" actId="20577"/>
          <ac:spMkLst>
            <pc:docMk/>
            <pc:sldMk cId="3479703096" sldId="281"/>
            <ac:spMk id="9" creationId="{05277D0F-4055-6A43-8275-0F01C274B643}"/>
          </ac:spMkLst>
        </pc:spChg>
        <pc:spChg chg="add del">
          <ac:chgData name="Chou, Cindy" userId="S::cindychou@wustl.edu::2e5b5d3b-3dec-4150-95f8-10fc38e6b32f" providerId="AD" clId="Web-{45B02292-1357-4B34-827D-2731EDB4C18A}" dt="2019-12-15T21:50:28.583" v="44"/>
          <ac:spMkLst>
            <pc:docMk/>
            <pc:sldMk cId="3479703096" sldId="281"/>
            <ac:spMk id="16" creationId="{BB9FDDE0-9A4A-AB40-B22B-B5811772915C}"/>
          </ac:spMkLst>
        </pc:spChg>
        <pc:spChg chg="del">
          <ac:chgData name="Chou, Cindy" userId="S::cindychou@wustl.edu::2e5b5d3b-3dec-4150-95f8-10fc38e6b32f" providerId="AD" clId="Web-{45B02292-1357-4B34-827D-2731EDB4C18A}" dt="2019-12-15T21:49:47.412" v="27"/>
          <ac:spMkLst>
            <pc:docMk/>
            <pc:sldMk cId="3479703096" sldId="281"/>
            <ac:spMk id="18" creationId="{C12785D0-BB2C-7749-A982-E52B6CCAE337}"/>
          </ac:spMkLst>
        </pc:spChg>
        <pc:spChg chg="del">
          <ac:chgData name="Chou, Cindy" userId="S::cindychou@wustl.edu::2e5b5d3b-3dec-4150-95f8-10fc38e6b32f" providerId="AD" clId="Web-{45B02292-1357-4B34-827D-2731EDB4C18A}" dt="2019-12-15T21:49:55.912" v="29"/>
          <ac:spMkLst>
            <pc:docMk/>
            <pc:sldMk cId="3479703096" sldId="281"/>
            <ac:spMk id="19" creationId="{BC3BADD2-6262-4140-9769-BA0C36046562}"/>
          </ac:spMkLst>
        </pc:spChg>
        <pc:spChg chg="del">
          <ac:chgData name="Chou, Cindy" userId="S::cindychou@wustl.edu::2e5b5d3b-3dec-4150-95f8-10fc38e6b32f" providerId="AD" clId="Web-{45B02292-1357-4B34-827D-2731EDB4C18A}" dt="2019-12-15T21:49:57.255" v="30"/>
          <ac:spMkLst>
            <pc:docMk/>
            <pc:sldMk cId="3479703096" sldId="281"/>
            <ac:spMk id="20" creationId="{1766D939-5D4B-3C4E-835B-6BA8511A1291}"/>
          </ac:spMkLst>
        </pc:spChg>
        <pc:spChg chg="del">
          <ac:chgData name="Chou, Cindy" userId="S::cindychou@wustl.edu::2e5b5d3b-3dec-4150-95f8-10fc38e6b32f" providerId="AD" clId="Web-{45B02292-1357-4B34-827D-2731EDB4C18A}" dt="2019-12-15T21:50:01.302" v="33"/>
          <ac:spMkLst>
            <pc:docMk/>
            <pc:sldMk cId="3479703096" sldId="281"/>
            <ac:spMk id="21" creationId="{9BEDD653-4158-3843-BA75-49C5E20C1683}"/>
          </ac:spMkLst>
        </pc:spChg>
        <pc:spChg chg="add mod">
          <ac:chgData name="Chou, Cindy" userId="S::cindychou@wustl.edu::2e5b5d3b-3dec-4150-95f8-10fc38e6b32f" providerId="AD" clId="Web-{45B02292-1357-4B34-827D-2731EDB4C18A}" dt="2019-12-15T21:50:14.459" v="42"/>
          <ac:spMkLst>
            <pc:docMk/>
            <pc:sldMk cId="3479703096" sldId="281"/>
            <ac:spMk id="150" creationId="{50CDA490-F31B-457F-B5EB-D9F7D0F60889}"/>
          </ac:spMkLst>
        </pc:spChg>
        <pc:graphicFrameChg chg="add del mod modGraphic">
          <ac:chgData name="Chou, Cindy" userId="S::cindychou@wustl.edu::2e5b5d3b-3dec-4150-95f8-10fc38e6b32f" providerId="AD" clId="Web-{45B02292-1357-4B34-827D-2731EDB4C18A}" dt="2019-12-15T21:50:14.459" v="42"/>
          <ac:graphicFrameMkLst>
            <pc:docMk/>
            <pc:sldMk cId="3479703096" sldId="281"/>
            <ac:graphicFrameMk id="6" creationId="{F6C99A8C-B38F-409B-AF5F-05CC5A51142D}"/>
          </ac:graphicFrameMkLst>
        </pc:graphicFrameChg>
        <pc:picChg chg="add del mod">
          <ac:chgData name="Chou, Cindy" userId="S::cindychou@wustl.edu::2e5b5d3b-3dec-4150-95f8-10fc38e6b32f" providerId="AD" clId="Web-{45B02292-1357-4B34-827D-2731EDB4C18A}" dt="2019-12-15T21:48:34.365" v="3"/>
          <ac:picMkLst>
            <pc:docMk/>
            <pc:sldMk cId="3479703096" sldId="281"/>
            <ac:picMk id="3" creationId="{DF729B7E-42FD-42FC-AE06-48FDC3F0ABAF}"/>
          </ac:picMkLst>
        </pc:picChg>
        <pc:cxnChg chg="del">
          <ac:chgData name="Chou, Cindy" userId="S::cindychou@wustl.edu::2e5b5d3b-3dec-4150-95f8-10fc38e6b32f" providerId="AD" clId="Web-{45B02292-1357-4B34-827D-2731EDB4C18A}" dt="2019-12-15T21:49:58.630" v="31"/>
          <ac:cxnSpMkLst>
            <pc:docMk/>
            <pc:sldMk cId="3479703096" sldId="281"/>
            <ac:cxnSpMk id="4" creationId="{443D5487-271B-0F4A-86C0-4A2205E23285}"/>
          </ac:cxnSpMkLst>
        </pc:cxnChg>
        <pc:cxnChg chg="del">
          <ac:chgData name="Chou, Cindy" userId="S::cindychou@wustl.edu::2e5b5d3b-3dec-4150-95f8-10fc38e6b32f" providerId="AD" clId="Web-{45B02292-1357-4B34-827D-2731EDB4C18A}" dt="2019-12-15T21:50:00.052" v="32"/>
          <ac:cxnSpMkLst>
            <pc:docMk/>
            <pc:sldMk cId="3479703096" sldId="281"/>
            <ac:cxnSpMk id="12" creationId="{D44582DA-14A0-9F4B-B8C5-F524AC2064F7}"/>
          </ac:cxnSpMkLst>
        </pc:cxnChg>
      </pc:sldChg>
      <pc:sldChg chg="addSp delSp modSp mod setBg modClrScheme chgLayout">
        <pc:chgData name="Chou, Cindy" userId="S::cindychou@wustl.edu::2e5b5d3b-3dec-4150-95f8-10fc38e6b32f" providerId="AD" clId="Web-{45B02292-1357-4B34-827D-2731EDB4C18A}" dt="2019-12-16T01:46:43.633" v="100"/>
        <pc:sldMkLst>
          <pc:docMk/>
          <pc:sldMk cId="1852834020" sldId="282"/>
        </pc:sldMkLst>
        <pc:spChg chg="mod">
          <ac:chgData name="Chou, Cindy" userId="S::cindychou@wustl.edu::2e5b5d3b-3dec-4150-95f8-10fc38e6b32f" providerId="AD" clId="Web-{45B02292-1357-4B34-827D-2731EDB4C18A}" dt="2019-12-16T01:46:43.633" v="100"/>
          <ac:spMkLst>
            <pc:docMk/>
            <pc:sldMk cId="1852834020" sldId="282"/>
            <ac:spMk id="2" creationId="{F87BD6D6-025C-44BC-8635-7FF74A016DE0}"/>
          </ac:spMkLst>
        </pc:spChg>
        <pc:spChg chg="add del mod">
          <ac:chgData name="Chou, Cindy" userId="S::cindychou@wustl.edu::2e5b5d3b-3dec-4150-95f8-10fc38e6b32f" providerId="AD" clId="Web-{45B02292-1357-4B34-827D-2731EDB4C18A}" dt="2019-12-16T01:34:35.925" v="96"/>
          <ac:spMkLst>
            <pc:docMk/>
            <pc:sldMk cId="1852834020" sldId="282"/>
            <ac:spMk id="5" creationId="{A09A23B4-7901-4B9C-9F8C-885036688C95}"/>
          </ac:spMkLst>
        </pc:spChg>
        <pc:graphicFrameChg chg="add del mod modGraphic">
          <ac:chgData name="Chou, Cindy" userId="S::cindychou@wustl.edu::2e5b5d3b-3dec-4150-95f8-10fc38e6b32f" providerId="AD" clId="Web-{45B02292-1357-4B34-827D-2731EDB4C18A}" dt="2019-12-16T00:28:43.342" v="79"/>
          <ac:graphicFrameMkLst>
            <pc:docMk/>
            <pc:sldMk cId="1852834020" sldId="282"/>
            <ac:graphicFrameMk id="3" creationId="{61A139C5-FC9C-429C-9FBB-79BF36828ECC}"/>
          </ac:graphicFrameMkLst>
        </pc:graphicFrameChg>
        <pc:graphicFrameChg chg="add del mod modGraphic">
          <ac:chgData name="Chou, Cindy" userId="S::cindychou@wustl.edu::2e5b5d3b-3dec-4150-95f8-10fc38e6b32f" providerId="AD" clId="Web-{45B02292-1357-4B34-827D-2731EDB4C18A}" dt="2019-12-15T22:05:27.544" v="56"/>
          <ac:graphicFrameMkLst>
            <pc:docMk/>
            <pc:sldMk cId="1852834020" sldId="282"/>
            <ac:graphicFrameMk id="6" creationId="{C4083ECC-9923-4A22-BEB2-1E7A032FB112}"/>
          </ac:graphicFrameMkLst>
        </pc:graphicFrameChg>
        <pc:graphicFrameChg chg="add del mod">
          <ac:chgData name="Chou, Cindy" userId="S::cindychou@wustl.edu::2e5b5d3b-3dec-4150-95f8-10fc38e6b32f" providerId="AD" clId="Web-{45B02292-1357-4B34-827D-2731EDB4C18A}" dt="2019-12-16T01:34:35.862" v="95"/>
          <ac:graphicFrameMkLst>
            <pc:docMk/>
            <pc:sldMk cId="1852834020" sldId="282"/>
            <ac:graphicFrameMk id="7" creationId="{A008FA97-19FB-49EB-A130-679926318AEF}"/>
          </ac:graphicFrameMkLst>
        </pc:graphicFrameChg>
        <pc:graphicFrameChg chg="add mod modGraphic">
          <ac:chgData name="Chou, Cindy" userId="S::cindychou@wustl.edu::2e5b5d3b-3dec-4150-95f8-10fc38e6b32f" providerId="AD" clId="Web-{45B02292-1357-4B34-827D-2731EDB4C18A}" dt="2019-12-16T01:46:43.633" v="100"/>
          <ac:graphicFrameMkLst>
            <pc:docMk/>
            <pc:sldMk cId="1852834020" sldId="282"/>
            <ac:graphicFrameMk id="8" creationId="{7927CBD8-7BC0-435E-83A7-37F115D16C2B}"/>
          </ac:graphicFrameMkLst>
        </pc:graphicFrameChg>
        <pc:picChg chg="add del mod ord">
          <ac:chgData name="Chou, Cindy" userId="S::cindychou@wustl.edu::2e5b5d3b-3dec-4150-95f8-10fc38e6b32f" providerId="AD" clId="Web-{45B02292-1357-4B34-827D-2731EDB4C18A}" dt="2019-12-15T21:51:52.819" v="49"/>
          <ac:picMkLst>
            <pc:docMk/>
            <pc:sldMk cId="1852834020" sldId="282"/>
            <ac:picMk id="3" creationId="{EBC56A15-B7CC-40CD-9E64-3865690D8A93}"/>
          </ac:picMkLst>
        </pc:picChg>
        <pc:picChg chg="add del mod">
          <ac:chgData name="Chou, Cindy" userId="S::cindychou@wustl.edu::2e5b5d3b-3dec-4150-95f8-10fc38e6b32f" providerId="AD" clId="Web-{45B02292-1357-4B34-827D-2731EDB4C18A}" dt="2019-12-15T22:05:25.653" v="55"/>
          <ac:picMkLst>
            <pc:docMk/>
            <pc:sldMk cId="1852834020" sldId="282"/>
            <ac:picMk id="22" creationId="{B90DFAB5-2D11-4114-BD56-CC709C3EB184}"/>
          </ac:picMkLst>
        </pc:picChg>
      </pc:sldChg>
      <pc:sldChg chg="add replId">
        <pc:chgData name="Chou, Cindy" userId="S::cindychou@wustl.edu::2e5b5d3b-3dec-4150-95f8-10fc38e6b32f" providerId="AD" clId="Web-{45B02292-1357-4B34-827D-2731EDB4C18A}" dt="2019-12-15T21:50:37.849" v="45"/>
        <pc:sldMkLst>
          <pc:docMk/>
          <pc:sldMk cId="145775153" sldId="297"/>
        </pc:sldMkLst>
      </pc:sldChg>
      <pc:sldChg chg="addSp modSp add del replId">
        <pc:chgData name="Chou, Cindy" userId="S::cindychou@wustl.edu::2e5b5d3b-3dec-4150-95f8-10fc38e6b32f" providerId="AD" clId="Web-{45B02292-1357-4B34-827D-2731EDB4C18A}" dt="2019-12-16T04:35:41.658" v="101"/>
        <pc:sldMkLst>
          <pc:docMk/>
          <pc:sldMk cId="2369296012" sldId="305"/>
        </pc:sldMkLst>
        <pc:spChg chg="mod">
          <ac:chgData name="Chou, Cindy" userId="S::cindychou@wustl.edu::2e5b5d3b-3dec-4150-95f8-10fc38e6b32f" providerId="AD" clId="Web-{45B02292-1357-4B34-827D-2731EDB4C18A}" dt="2019-12-16T01:17:19.957" v="81" actId="20577"/>
          <ac:spMkLst>
            <pc:docMk/>
            <pc:sldMk cId="2369296012" sldId="305"/>
            <ac:spMk id="5" creationId="{A09A23B4-7901-4B9C-9F8C-885036688C95}"/>
          </ac:spMkLst>
        </pc:spChg>
        <pc:picChg chg="add mod">
          <ac:chgData name="Chou, Cindy" userId="S::cindychou@wustl.edu::2e5b5d3b-3dec-4150-95f8-10fc38e6b32f" providerId="AD" clId="Web-{45B02292-1357-4B34-827D-2731EDB4C18A}" dt="2019-12-16T01:17:27.598" v="86" actId="14100"/>
          <ac:picMkLst>
            <pc:docMk/>
            <pc:sldMk cId="2369296012" sldId="305"/>
            <ac:picMk id="3" creationId="{A0A6AE2E-5222-46FC-A048-8A610A7BCC0E}"/>
          </ac:picMkLst>
        </pc:picChg>
        <pc:picChg chg="add mod">
          <ac:chgData name="Chou, Cindy" userId="S::cindychou@wustl.edu::2e5b5d3b-3dec-4150-95f8-10fc38e6b32f" providerId="AD" clId="Web-{45B02292-1357-4B34-827D-2731EDB4C18A}" dt="2019-12-16T01:18:33.099" v="93" actId="1076"/>
          <ac:picMkLst>
            <pc:docMk/>
            <pc:sldMk cId="2369296012" sldId="305"/>
            <ac:picMk id="6" creationId="{6465C4A1-9174-4205-B4C5-803F827EF3F9}"/>
          </ac:picMkLst>
        </pc:picChg>
      </pc:sldChg>
    </pc:docChg>
  </pc:docChgLst>
  <pc:docChgLst>
    <pc:chgData name="Huang, Zhijie" userId="S::zhijie.huang@wustl.edu::0fb6db4b-5789-48df-a6c7-ec827b319635" providerId="AD" clId="Web-{CDBA087E-0F43-552D-20F5-63383F3ABEBA}"/>
    <pc:docChg chg="addSld modSld sldOrd">
      <pc:chgData name="Huang, Zhijie" userId="S::zhijie.huang@wustl.edu::0fb6db4b-5789-48df-a6c7-ec827b319635" providerId="AD" clId="Web-{CDBA087E-0F43-552D-20F5-63383F3ABEBA}" dt="2019-12-15T19:30:06.490" v="170" actId="1076"/>
      <pc:docMkLst>
        <pc:docMk/>
      </pc:docMkLst>
      <pc:sldChg chg="addSp delSp modSp">
        <pc:chgData name="Huang, Zhijie" userId="S::zhijie.huang@wustl.edu::0fb6db4b-5789-48df-a6c7-ec827b319635" providerId="AD" clId="Web-{CDBA087E-0F43-552D-20F5-63383F3ABEBA}" dt="2019-12-15T19:30:06.490" v="170" actId="1076"/>
        <pc:sldMkLst>
          <pc:docMk/>
          <pc:sldMk cId="3479703096" sldId="281"/>
        </pc:sldMkLst>
        <pc:spChg chg="mod">
          <ac:chgData name="Huang, Zhijie" userId="S::zhijie.huang@wustl.edu::0fb6db4b-5789-48df-a6c7-ec827b319635" providerId="AD" clId="Web-{CDBA087E-0F43-552D-20F5-63383F3ABEBA}" dt="2019-12-15T19:18:30.424" v="5" actId="20577"/>
          <ac:spMkLst>
            <pc:docMk/>
            <pc:sldMk cId="3479703096" sldId="281"/>
            <ac:spMk id="2" creationId="{F87BD6D6-025C-44BC-8635-7FF74A016DE0}"/>
          </ac:spMkLst>
        </pc:spChg>
        <pc:spChg chg="add del mod">
          <ac:chgData name="Huang, Zhijie" userId="S::zhijie.huang@wustl.edu::0fb6db4b-5789-48df-a6c7-ec827b319635" providerId="AD" clId="Web-{CDBA087E-0F43-552D-20F5-63383F3ABEBA}" dt="2019-12-15T19:23:51.596" v="105"/>
          <ac:spMkLst>
            <pc:docMk/>
            <pc:sldMk cId="3479703096" sldId="281"/>
            <ac:spMk id="4" creationId="{66868F9D-D99E-482D-A961-E791E7E6DB06}"/>
          </ac:spMkLst>
        </pc:spChg>
        <pc:spChg chg="add del mod">
          <ac:chgData name="Huang, Zhijie" userId="S::zhijie.huang@wustl.edu::0fb6db4b-5789-48df-a6c7-ec827b319635" providerId="AD" clId="Web-{CDBA087E-0F43-552D-20F5-63383F3ABEBA}" dt="2019-12-15T19:21:09.908" v="72"/>
          <ac:spMkLst>
            <pc:docMk/>
            <pc:sldMk cId="3479703096" sldId="281"/>
            <ac:spMk id="5" creationId="{97CDC634-ECED-4FD0-A4D6-FFD5861759E9}"/>
          </ac:spMkLst>
        </pc:spChg>
        <pc:spChg chg="add mod">
          <ac:chgData name="Huang, Zhijie" userId="S::zhijie.huang@wustl.edu::0fb6db4b-5789-48df-a6c7-ec827b319635" providerId="AD" clId="Web-{CDBA087E-0F43-552D-20F5-63383F3ABEBA}" dt="2019-12-15T19:22:51.721" v="98" actId="1076"/>
          <ac:spMkLst>
            <pc:docMk/>
            <pc:sldMk cId="3479703096" sldId="281"/>
            <ac:spMk id="7" creationId="{5DE4757C-D856-40EC-B6CD-4AA265B24DB7}"/>
          </ac:spMkLst>
        </pc:spChg>
        <pc:spChg chg="add mod ord">
          <ac:chgData name="Huang, Zhijie" userId="S::zhijie.huang@wustl.edu::0fb6db4b-5789-48df-a6c7-ec827b319635" providerId="AD" clId="Web-{CDBA087E-0F43-552D-20F5-63383F3ABEBA}" dt="2019-12-15T19:30:06.490" v="170" actId="1076"/>
          <ac:spMkLst>
            <pc:docMk/>
            <pc:sldMk cId="3479703096" sldId="281"/>
            <ac:spMk id="8" creationId="{8A6A9CD3-52B8-49D5-88EA-2C0CF75F32B5}"/>
          </ac:spMkLst>
        </pc:spChg>
        <pc:spChg chg="add del mod">
          <ac:chgData name="Huang, Zhijie" userId="S::zhijie.huang@wustl.edu::0fb6db4b-5789-48df-a6c7-ec827b319635" providerId="AD" clId="Web-{CDBA087E-0F43-552D-20F5-63383F3ABEBA}" dt="2019-12-15T19:29:38.283" v="168"/>
          <ac:spMkLst>
            <pc:docMk/>
            <pc:sldMk cId="3479703096" sldId="281"/>
            <ac:spMk id="37" creationId="{B68D5DCC-A17A-456D-92D9-6223AF3AC50E}"/>
          </ac:spMkLst>
        </pc:spChg>
        <pc:graphicFrameChg chg="add del mod ord modGraphic">
          <ac:chgData name="Huang, Zhijie" userId="S::zhijie.huang@wustl.edu::0fb6db4b-5789-48df-a6c7-ec827b319635" providerId="AD" clId="Web-{CDBA087E-0F43-552D-20F5-63383F3ABEBA}" dt="2019-12-15T19:24:22.611" v="110"/>
          <ac:graphicFrameMkLst>
            <pc:docMk/>
            <pc:sldMk cId="3479703096" sldId="281"/>
            <ac:graphicFrameMk id="9" creationId="{F7567EF0-9D11-4B0B-AD2B-48D6A319DB0D}"/>
          </ac:graphicFrameMkLst>
        </pc:graphicFrameChg>
        <pc:picChg chg="del">
          <ac:chgData name="Huang, Zhijie" userId="S::zhijie.huang@wustl.edu::0fb6db4b-5789-48df-a6c7-ec827b319635" providerId="AD" clId="Web-{CDBA087E-0F43-552D-20F5-63383F3ABEBA}" dt="2019-12-15T19:18:31.565" v="6"/>
          <ac:picMkLst>
            <pc:docMk/>
            <pc:sldMk cId="3479703096" sldId="281"/>
            <ac:picMk id="6" creationId="{77D68D28-FC78-476B-9E6F-06149FDFAF02}"/>
          </ac:picMkLst>
        </pc:picChg>
      </pc:sldChg>
      <pc:sldChg chg="addSp delSp modSp">
        <pc:chgData name="Huang, Zhijie" userId="S::zhijie.huang@wustl.edu::0fb6db4b-5789-48df-a6c7-ec827b319635" providerId="AD" clId="Web-{CDBA087E-0F43-552D-20F5-63383F3ABEBA}" dt="2019-12-15T19:19:20.065" v="32"/>
        <pc:sldMkLst>
          <pc:docMk/>
          <pc:sldMk cId="1852834020" sldId="282"/>
        </pc:sldMkLst>
        <pc:spChg chg="mod">
          <ac:chgData name="Huang, Zhijie" userId="S::zhijie.huang@wustl.edu::0fb6db4b-5789-48df-a6c7-ec827b319635" providerId="AD" clId="Web-{CDBA087E-0F43-552D-20F5-63383F3ABEBA}" dt="2019-12-15T19:19:16.455" v="31" actId="20577"/>
          <ac:spMkLst>
            <pc:docMk/>
            <pc:sldMk cId="1852834020" sldId="282"/>
            <ac:spMk id="2" creationId="{F87BD6D6-025C-44BC-8635-7FF74A016DE0}"/>
          </ac:spMkLst>
        </pc:spChg>
        <pc:spChg chg="add mod">
          <ac:chgData name="Huang, Zhijie" userId="S::zhijie.huang@wustl.edu::0fb6db4b-5789-48df-a6c7-ec827b319635" providerId="AD" clId="Web-{CDBA087E-0F43-552D-20F5-63383F3ABEBA}" dt="2019-12-15T19:19:20.065" v="32"/>
          <ac:spMkLst>
            <pc:docMk/>
            <pc:sldMk cId="1852834020" sldId="282"/>
            <ac:spMk id="5" creationId="{A09A23B4-7901-4B9C-9F8C-885036688C95}"/>
          </ac:spMkLst>
        </pc:spChg>
        <pc:picChg chg="del">
          <ac:chgData name="Huang, Zhijie" userId="S::zhijie.huang@wustl.edu::0fb6db4b-5789-48df-a6c7-ec827b319635" providerId="AD" clId="Web-{CDBA087E-0F43-552D-20F5-63383F3ABEBA}" dt="2019-12-15T19:19:20.065" v="32"/>
          <ac:picMkLst>
            <pc:docMk/>
            <pc:sldMk cId="1852834020" sldId="282"/>
            <ac:picMk id="4" creationId="{479D9DE2-6F5F-4C5C-BCC6-A071032C6B64}"/>
          </ac:picMkLst>
        </pc:picChg>
      </pc:sldChg>
      <pc:sldChg chg="modSp add replId">
        <pc:chgData name="Huang, Zhijie" userId="S::zhijie.huang@wustl.edu::0fb6db4b-5789-48df-a6c7-ec827b319635" providerId="AD" clId="Web-{CDBA087E-0F43-552D-20F5-63383F3ABEBA}" dt="2019-12-15T19:19:38.237" v="48" actId="20577"/>
        <pc:sldMkLst>
          <pc:docMk/>
          <pc:sldMk cId="796835128" sldId="296"/>
        </pc:sldMkLst>
        <pc:spChg chg="mod">
          <ac:chgData name="Huang, Zhijie" userId="S::zhijie.huang@wustl.edu::0fb6db4b-5789-48df-a6c7-ec827b319635" providerId="AD" clId="Web-{CDBA087E-0F43-552D-20F5-63383F3ABEBA}" dt="2019-12-15T19:19:38.237" v="48" actId="20577"/>
          <ac:spMkLst>
            <pc:docMk/>
            <pc:sldMk cId="796835128" sldId="296"/>
            <ac:spMk id="2" creationId="{F87BD6D6-025C-44BC-8635-7FF74A016DE0}"/>
          </ac:spMkLst>
        </pc:spChg>
      </pc:sldChg>
      <pc:sldChg chg="addSp delSp modSp add ord replId">
        <pc:chgData name="Huang, Zhijie" userId="S::zhijie.huang@wustl.edu::0fb6db4b-5789-48df-a6c7-ec827b319635" providerId="AD" clId="Web-{CDBA087E-0F43-552D-20F5-63383F3ABEBA}" dt="2019-12-15T19:26:57.033" v="167"/>
        <pc:sldMkLst>
          <pc:docMk/>
          <pc:sldMk cId="2385865833" sldId="297"/>
        </pc:sldMkLst>
        <pc:spChg chg="mod">
          <ac:chgData name="Huang, Zhijie" userId="S::zhijie.huang@wustl.edu::0fb6db4b-5789-48df-a6c7-ec827b319635" providerId="AD" clId="Web-{CDBA087E-0F43-552D-20F5-63383F3ABEBA}" dt="2019-12-15T19:24:45.080" v="134" actId="20577"/>
          <ac:spMkLst>
            <pc:docMk/>
            <pc:sldMk cId="2385865833" sldId="297"/>
            <ac:spMk id="2" creationId="{242D1908-B3D0-4414-AE52-1F7A5AC8EA7A}"/>
          </ac:spMkLst>
        </pc:spChg>
        <pc:graphicFrameChg chg="del">
          <ac:chgData name="Huang, Zhijie" userId="S::zhijie.huang@wustl.edu::0fb6db4b-5789-48df-a6c7-ec827b319635" providerId="AD" clId="Web-{CDBA087E-0F43-552D-20F5-63383F3ABEBA}" dt="2019-12-15T19:24:47.018" v="137"/>
          <ac:graphicFrameMkLst>
            <pc:docMk/>
            <pc:sldMk cId="2385865833" sldId="297"/>
            <ac:graphicFrameMk id="28" creationId="{05284EFA-D00A-4C4D-AC3F-048779CDB934}"/>
          </ac:graphicFrameMkLst>
        </pc:graphicFrameChg>
        <pc:graphicFrameChg chg="add del modGraphic">
          <ac:chgData name="Huang, Zhijie" userId="S::zhijie.huang@wustl.edu::0fb6db4b-5789-48df-a6c7-ec827b319635" providerId="AD" clId="Web-{CDBA087E-0F43-552D-20F5-63383F3ABEBA}" dt="2019-12-15T19:26:57.033" v="167"/>
          <ac:graphicFrameMkLst>
            <pc:docMk/>
            <pc:sldMk cId="2385865833" sldId="297"/>
            <ac:graphicFrameMk id="520" creationId="{2E6032BA-9FF6-4DDB-8003-37A82F16F159}"/>
          </ac:graphicFrameMkLst>
        </pc:graphicFrameChg>
      </pc:sldChg>
    </pc:docChg>
  </pc:docChgLst>
  <pc:docChgLst>
    <pc:chgData name="Huang, Zhijie" userId="S::zhijie.huang@wustl.edu::0fb6db4b-5789-48df-a6c7-ec827b319635" providerId="AD" clId="Web-{75DA343E-19D5-2CEB-4050-BC96751B71B9}"/>
    <pc:docChg chg="modSld">
      <pc:chgData name="Huang, Zhijie" userId="S::zhijie.huang@wustl.edu::0fb6db4b-5789-48df-a6c7-ec827b319635" providerId="AD" clId="Web-{75DA343E-19D5-2CEB-4050-BC96751B71B9}" dt="2019-12-16T16:59:24.972" v="544" actId="1076"/>
      <pc:docMkLst>
        <pc:docMk/>
      </pc:docMkLst>
      <pc:sldChg chg="modSp">
        <pc:chgData name="Huang, Zhijie" userId="S::zhijie.huang@wustl.edu::0fb6db4b-5789-48df-a6c7-ec827b319635" providerId="AD" clId="Web-{75DA343E-19D5-2CEB-4050-BC96751B71B9}" dt="2019-12-16T16:59:24.972" v="544" actId="1076"/>
        <pc:sldMkLst>
          <pc:docMk/>
          <pc:sldMk cId="2721113812" sldId="305"/>
        </pc:sldMkLst>
        <pc:spChg chg="mod">
          <ac:chgData name="Huang, Zhijie" userId="S::zhijie.huang@wustl.edu::0fb6db4b-5789-48df-a6c7-ec827b319635" providerId="AD" clId="Web-{75DA343E-19D5-2CEB-4050-BC96751B71B9}" dt="2019-12-16T16:56:59.404" v="528" actId="20577"/>
          <ac:spMkLst>
            <pc:docMk/>
            <pc:sldMk cId="2721113812" sldId="305"/>
            <ac:spMk id="15" creationId="{B3DD1425-E81F-4FEA-988B-320DEA6B4869}"/>
          </ac:spMkLst>
        </pc:spChg>
        <pc:picChg chg="mod">
          <ac:chgData name="Huang, Zhijie" userId="S::zhijie.huang@wustl.edu::0fb6db4b-5789-48df-a6c7-ec827b319635" providerId="AD" clId="Web-{75DA343E-19D5-2CEB-4050-BC96751B71B9}" dt="2019-12-16T16:58:45.627" v="537" actId="1076"/>
          <ac:picMkLst>
            <pc:docMk/>
            <pc:sldMk cId="2721113812" sldId="305"/>
            <ac:picMk id="9" creationId="{FA8572CB-738D-4822-BBC0-070AF1ACCE2F}"/>
          </ac:picMkLst>
        </pc:picChg>
        <pc:picChg chg="mod">
          <ac:chgData name="Huang, Zhijie" userId="S::zhijie.huang@wustl.edu::0fb6db4b-5789-48df-a6c7-ec827b319635" providerId="AD" clId="Web-{75DA343E-19D5-2CEB-4050-BC96751B71B9}" dt="2019-12-16T16:59:24.972" v="544" actId="1076"/>
          <ac:picMkLst>
            <pc:docMk/>
            <pc:sldMk cId="2721113812" sldId="305"/>
            <ac:picMk id="11" creationId="{6CCB1D3A-43D1-46A4-B84E-B450C788DF90}"/>
          </ac:picMkLst>
        </pc:picChg>
        <pc:picChg chg="mod">
          <ac:chgData name="Huang, Zhijie" userId="S::zhijie.huang@wustl.edu::0fb6db4b-5789-48df-a6c7-ec827b319635" providerId="AD" clId="Web-{75DA343E-19D5-2CEB-4050-BC96751B71B9}" dt="2019-12-16T16:59:09.518" v="542" actId="14100"/>
          <ac:picMkLst>
            <pc:docMk/>
            <pc:sldMk cId="2721113812" sldId="305"/>
            <ac:picMk id="13" creationId="{E71B0A9D-113C-463E-8DD0-940763F7ECEE}"/>
          </ac:picMkLst>
        </pc:picChg>
        <pc:picChg chg="mod">
          <ac:chgData name="Huang, Zhijie" userId="S::zhijie.huang@wustl.edu::0fb6db4b-5789-48df-a6c7-ec827b319635" providerId="AD" clId="Web-{75DA343E-19D5-2CEB-4050-BC96751B71B9}" dt="2019-12-16T16:59:14.471" v="543" actId="14100"/>
          <ac:picMkLst>
            <pc:docMk/>
            <pc:sldMk cId="2721113812" sldId="305"/>
            <ac:picMk id="20" creationId="{2CF7A910-416C-425B-BA77-7E31FDE9A028}"/>
          </ac:picMkLst>
        </pc:picChg>
      </pc:sldChg>
    </pc:docChg>
  </pc:docChgLst>
  <pc:docChgLst>
    <pc:chgData name="Magda, Adriana" userId="S::adrianamagda@wustl.edu::fadd9fe0-f9b3-4d29-8f07-b95ae65efced" providerId="AD" clId="Web-{45D243D0-F8F1-4E3B-83ED-7C59C1579521}"/>
    <pc:docChg chg="addSld modSld">
      <pc:chgData name="Magda, Adriana" userId="S::adrianamagda@wustl.edu::fadd9fe0-f9b3-4d29-8f07-b95ae65efced" providerId="AD" clId="Web-{45D243D0-F8F1-4E3B-83ED-7C59C1579521}" dt="2019-12-03T03:04:44.839" v="432" actId="20577"/>
      <pc:docMkLst>
        <pc:docMk/>
      </pc:docMkLst>
    </pc:docChg>
  </pc:docChgLst>
  <pc:docChgLst>
    <pc:chgData name="Huang, Zhijie" userId="S::zhijie.huang@wustl.edu::0fb6db4b-5789-48df-a6c7-ec827b319635" providerId="AD" clId="Web-{0F5E99C2-6454-4EA8-86F5-6EFFF0D3E4A4}"/>
    <pc:docChg chg="modSld">
      <pc:chgData name="Huang, Zhijie" userId="S::zhijie.huang@wustl.edu::0fb6db4b-5789-48df-a6c7-ec827b319635" providerId="AD" clId="Web-{0F5E99C2-6454-4EA8-86F5-6EFFF0D3E4A4}" dt="2019-12-03T02:51:49.177" v="72" actId="20577"/>
      <pc:docMkLst>
        <pc:docMk/>
      </pc:docMkLst>
    </pc:docChg>
  </pc:docChgLst>
  <pc:docChgLst>
    <pc:chgData name="Magda, Adriana" userId="S::adrianamagda@wustl.edu::fadd9fe0-f9b3-4d29-8f07-b95ae65efced" providerId="AD" clId="Web-{A45D2E85-308F-F1B0-D998-9492A87D06E7}"/>
    <pc:docChg chg="modSld">
      <pc:chgData name="Magda, Adriana" userId="S::adrianamagda@wustl.edu::fadd9fe0-f9b3-4d29-8f07-b95ae65efced" providerId="AD" clId="Web-{A45D2E85-308F-F1B0-D998-9492A87D06E7}" dt="2019-12-07T00:19:09.296" v="120"/>
      <pc:docMkLst>
        <pc:docMk/>
      </pc:docMkLst>
    </pc:docChg>
  </pc:docChgLst>
  <pc:docChgLst>
    <pc:chgData name="Adriana Magda" userId="fadd9fe0-f9b3-4d29-8f07-b95ae65efced" providerId="ADAL" clId="{BBE11614-3E65-4956-8D26-A303293B648F}"/>
    <pc:docChg chg="undo custSel addSld delSld modSld sldOrd">
      <pc:chgData name="Adriana Magda" userId="fadd9fe0-f9b3-4d29-8f07-b95ae65efced" providerId="ADAL" clId="{BBE11614-3E65-4956-8D26-A303293B648F}" dt="2019-12-16T21:35:24.252" v="2317"/>
      <pc:docMkLst>
        <pc:docMk/>
      </pc:docMkLst>
      <pc:sldChg chg="addSp delSp modSp">
        <pc:chgData name="Adriana Magda" userId="fadd9fe0-f9b3-4d29-8f07-b95ae65efced" providerId="ADAL" clId="{BBE11614-3E65-4956-8D26-A303293B648F}" dt="2019-12-16T18:44:00.208" v="1091" actId="14100"/>
        <pc:sldMkLst>
          <pc:docMk/>
          <pc:sldMk cId="140492195" sldId="266"/>
        </pc:sldMkLst>
        <pc:spChg chg="mod">
          <ac:chgData name="Adriana Magda" userId="fadd9fe0-f9b3-4d29-8f07-b95ae65efced" providerId="ADAL" clId="{BBE11614-3E65-4956-8D26-A303293B648F}" dt="2019-12-16T18:43:46.196" v="1088" actId="27636"/>
          <ac:spMkLst>
            <pc:docMk/>
            <pc:sldMk cId="140492195" sldId="266"/>
            <ac:spMk id="3" creationId="{C5F8BAE7-4C84-4940-80BA-476564FB2617}"/>
          </ac:spMkLst>
        </pc:spChg>
        <pc:spChg chg="mod">
          <ac:chgData name="Adriana Magda" userId="fadd9fe0-f9b3-4d29-8f07-b95ae65efced" providerId="ADAL" clId="{BBE11614-3E65-4956-8D26-A303293B648F}" dt="2019-12-16T18:43:39.493" v="1086" actId="14100"/>
          <ac:spMkLst>
            <pc:docMk/>
            <pc:sldMk cId="140492195" sldId="266"/>
            <ac:spMk id="4" creationId="{3745D26A-4291-402F-95BA-06834C68A6B5}"/>
          </ac:spMkLst>
        </pc:spChg>
        <pc:spChg chg="del">
          <ac:chgData name="Adriana Magda" userId="fadd9fe0-f9b3-4d29-8f07-b95ae65efced" providerId="ADAL" clId="{BBE11614-3E65-4956-8D26-A303293B648F}" dt="2019-12-16T18:43:33.479" v="1084" actId="478"/>
          <ac:spMkLst>
            <pc:docMk/>
            <pc:sldMk cId="140492195" sldId="266"/>
            <ac:spMk id="6" creationId="{12541138-5009-4F20-BF26-5031F4EB436E}"/>
          </ac:spMkLst>
        </pc:spChg>
        <pc:spChg chg="mod">
          <ac:chgData name="Adriana Magda" userId="fadd9fe0-f9b3-4d29-8f07-b95ae65efced" providerId="ADAL" clId="{BBE11614-3E65-4956-8D26-A303293B648F}" dt="2019-12-16T18:42:47.016" v="1078" actId="20577"/>
          <ac:spMkLst>
            <pc:docMk/>
            <pc:sldMk cId="140492195" sldId="266"/>
            <ac:spMk id="8" creationId="{AB87A203-EDEB-405F-AB11-71C747A3C503}"/>
          </ac:spMkLst>
        </pc:spChg>
        <pc:spChg chg="del">
          <ac:chgData name="Adriana Magda" userId="fadd9fe0-f9b3-4d29-8f07-b95ae65efced" providerId="ADAL" clId="{BBE11614-3E65-4956-8D26-A303293B648F}" dt="2019-12-16T18:43:29.117" v="1083" actId="478"/>
          <ac:spMkLst>
            <pc:docMk/>
            <pc:sldMk cId="140492195" sldId="266"/>
            <ac:spMk id="9" creationId="{E42CA033-96DC-4ACF-9AB8-EB353E389411}"/>
          </ac:spMkLst>
        </pc:spChg>
        <pc:spChg chg="add del">
          <ac:chgData name="Adriana Magda" userId="fadd9fe0-f9b3-4d29-8f07-b95ae65efced" providerId="ADAL" clId="{BBE11614-3E65-4956-8D26-A303293B648F}" dt="2019-12-16T18:40:36.432" v="1031" actId="478"/>
          <ac:spMkLst>
            <pc:docMk/>
            <pc:sldMk cId="140492195" sldId="266"/>
            <ac:spMk id="10" creationId="{565C0DE2-A3AC-4B0C-9EC6-D5FF902545C2}"/>
          </ac:spMkLst>
        </pc:spChg>
        <pc:spChg chg="add mod">
          <ac:chgData name="Adriana Magda" userId="fadd9fe0-f9b3-4d29-8f07-b95ae65efced" providerId="ADAL" clId="{BBE11614-3E65-4956-8D26-A303293B648F}" dt="2019-12-16T18:44:00.208" v="1091" actId="14100"/>
          <ac:spMkLst>
            <pc:docMk/>
            <pc:sldMk cId="140492195" sldId="266"/>
            <ac:spMk id="11" creationId="{BF10B0F3-6EC0-443E-8387-9D7EF8B73B73}"/>
          </ac:spMkLst>
        </pc:spChg>
        <pc:cxnChg chg="del">
          <ac:chgData name="Adriana Magda" userId="fadd9fe0-f9b3-4d29-8f07-b95ae65efced" providerId="ADAL" clId="{BBE11614-3E65-4956-8D26-A303293B648F}" dt="2019-12-16T18:43:26.328" v="1082" actId="478"/>
          <ac:cxnSpMkLst>
            <pc:docMk/>
            <pc:sldMk cId="140492195" sldId="266"/>
            <ac:cxnSpMk id="7" creationId="{F9D48724-A5BD-45BF-AE43-820DB758FF5D}"/>
          </ac:cxnSpMkLst>
        </pc:cxnChg>
      </pc:sldChg>
      <pc:sldChg chg="modSp">
        <pc:chgData name="Adriana Magda" userId="fadd9fe0-f9b3-4d29-8f07-b95ae65efced" providerId="ADAL" clId="{BBE11614-3E65-4956-8D26-A303293B648F}" dt="2019-12-16T21:13:56.204" v="2132" actId="27957"/>
        <pc:sldMkLst>
          <pc:docMk/>
          <pc:sldMk cId="434349443" sldId="271"/>
        </pc:sldMkLst>
        <pc:graphicFrameChg chg="mod">
          <ac:chgData name="Adriana Magda" userId="fadd9fe0-f9b3-4d29-8f07-b95ae65efced" providerId="ADAL" clId="{BBE11614-3E65-4956-8D26-A303293B648F}" dt="2019-12-16T21:13:56.204" v="2132" actId="27957"/>
          <ac:graphicFrameMkLst>
            <pc:docMk/>
            <pc:sldMk cId="434349443" sldId="271"/>
            <ac:graphicFrameMk id="5" creationId="{6E01E8B9-6A4B-4C2F-B993-9512D5FC9F53}"/>
          </ac:graphicFrameMkLst>
        </pc:graphicFrameChg>
      </pc:sldChg>
      <pc:sldChg chg="modSp">
        <pc:chgData name="Adriana Magda" userId="fadd9fe0-f9b3-4d29-8f07-b95ae65efced" providerId="ADAL" clId="{BBE11614-3E65-4956-8D26-A303293B648F}" dt="2019-12-16T20:52:43.856" v="1910" actId="20577"/>
        <pc:sldMkLst>
          <pc:docMk/>
          <pc:sldMk cId="1977458966" sldId="275"/>
        </pc:sldMkLst>
        <pc:spChg chg="mod">
          <ac:chgData name="Adriana Magda" userId="fadd9fe0-f9b3-4d29-8f07-b95ae65efced" providerId="ADAL" clId="{BBE11614-3E65-4956-8D26-A303293B648F}" dt="2019-12-16T20:52:43.856" v="1910" actId="20577"/>
          <ac:spMkLst>
            <pc:docMk/>
            <pc:sldMk cId="1977458966" sldId="275"/>
            <ac:spMk id="2" creationId="{667DAF69-FF8B-4E62-829B-E156113C72A2}"/>
          </ac:spMkLst>
        </pc:spChg>
      </pc:sldChg>
      <pc:sldChg chg="del">
        <pc:chgData name="Adriana Magda" userId="fadd9fe0-f9b3-4d29-8f07-b95ae65efced" providerId="ADAL" clId="{BBE11614-3E65-4956-8D26-A303293B648F}" dt="2019-12-16T20:52:26.437" v="1909" actId="2696"/>
        <pc:sldMkLst>
          <pc:docMk/>
          <pc:sldMk cId="2304741369" sldId="286"/>
        </pc:sldMkLst>
      </pc:sldChg>
      <pc:sldChg chg="modSp">
        <pc:chgData name="Adriana Magda" userId="fadd9fe0-f9b3-4d29-8f07-b95ae65efced" providerId="ADAL" clId="{BBE11614-3E65-4956-8D26-A303293B648F}" dt="2019-12-16T21:10:56.544" v="2106" actId="20577"/>
        <pc:sldMkLst>
          <pc:docMk/>
          <pc:sldMk cId="314068133" sldId="289"/>
        </pc:sldMkLst>
        <pc:spChg chg="mod">
          <ac:chgData name="Adriana Magda" userId="fadd9fe0-f9b3-4d29-8f07-b95ae65efced" providerId="ADAL" clId="{BBE11614-3E65-4956-8D26-A303293B648F}" dt="2019-12-16T21:10:17.604" v="2090"/>
          <ac:spMkLst>
            <pc:docMk/>
            <pc:sldMk cId="314068133" sldId="289"/>
            <ac:spMk id="5" creationId="{00000000-0000-0000-0000-000000000000}"/>
          </ac:spMkLst>
        </pc:spChg>
        <pc:spChg chg="mod">
          <ac:chgData name="Adriana Magda" userId="fadd9fe0-f9b3-4d29-8f07-b95ae65efced" providerId="ADAL" clId="{BBE11614-3E65-4956-8D26-A303293B648F}" dt="2019-12-16T21:10:56.544" v="2106" actId="20577"/>
          <ac:spMkLst>
            <pc:docMk/>
            <pc:sldMk cId="314068133" sldId="289"/>
            <ac:spMk id="7" creationId="{00000000-0000-0000-0000-000000000000}"/>
          </ac:spMkLst>
        </pc:spChg>
        <pc:spChg chg="mod">
          <ac:chgData name="Adriana Magda" userId="fadd9fe0-f9b3-4d29-8f07-b95ae65efced" providerId="ADAL" clId="{BBE11614-3E65-4956-8D26-A303293B648F}" dt="2019-12-16T21:10:13.074" v="2089"/>
          <ac:spMkLst>
            <pc:docMk/>
            <pc:sldMk cId="314068133" sldId="289"/>
            <ac:spMk id="8" creationId="{00000000-0000-0000-0000-000000000000}"/>
          </ac:spMkLst>
        </pc:spChg>
        <pc:spChg chg="mod">
          <ac:chgData name="Adriana Magda" userId="fadd9fe0-f9b3-4d29-8f07-b95ae65efced" providerId="ADAL" clId="{BBE11614-3E65-4956-8D26-A303293B648F}" dt="2019-12-16T21:10:47.805" v="2104" actId="14100"/>
          <ac:spMkLst>
            <pc:docMk/>
            <pc:sldMk cId="314068133" sldId="289"/>
            <ac:spMk id="9" creationId="{00000000-0000-0000-0000-000000000000}"/>
          </ac:spMkLst>
        </pc:spChg>
      </pc:sldChg>
      <pc:sldChg chg="modSp">
        <pc:chgData name="Adriana Magda" userId="fadd9fe0-f9b3-4d29-8f07-b95ae65efced" providerId="ADAL" clId="{BBE11614-3E65-4956-8D26-A303293B648F}" dt="2019-12-16T18:44:39.184" v="1093" actId="1076"/>
        <pc:sldMkLst>
          <pc:docMk/>
          <pc:sldMk cId="723223321" sldId="291"/>
        </pc:sldMkLst>
        <pc:graphicFrameChg chg="mod">
          <ac:chgData name="Adriana Magda" userId="fadd9fe0-f9b3-4d29-8f07-b95ae65efced" providerId="ADAL" clId="{BBE11614-3E65-4956-8D26-A303293B648F}" dt="2019-12-16T18:44:39.184" v="1093" actId="1076"/>
          <ac:graphicFrameMkLst>
            <pc:docMk/>
            <pc:sldMk cId="723223321" sldId="291"/>
            <ac:graphicFrameMk id="10" creationId="{DE78F045-4526-47A8-9D1D-CBEEF4DD777E}"/>
          </ac:graphicFrameMkLst>
        </pc:graphicFrameChg>
      </pc:sldChg>
      <pc:sldChg chg="modSp">
        <pc:chgData name="Adriana Magda" userId="fadd9fe0-f9b3-4d29-8f07-b95ae65efced" providerId="ADAL" clId="{BBE11614-3E65-4956-8D26-A303293B648F}" dt="2019-12-16T21:16:44.894" v="2137" actId="207"/>
        <pc:sldMkLst>
          <pc:docMk/>
          <pc:sldMk cId="2527689578" sldId="293"/>
        </pc:sldMkLst>
        <pc:graphicFrameChg chg="mod">
          <ac:chgData name="Adriana Magda" userId="fadd9fe0-f9b3-4d29-8f07-b95ae65efced" providerId="ADAL" clId="{BBE11614-3E65-4956-8D26-A303293B648F}" dt="2019-12-16T21:16:44.894" v="2137" actId="207"/>
          <ac:graphicFrameMkLst>
            <pc:docMk/>
            <pc:sldMk cId="2527689578" sldId="293"/>
            <ac:graphicFrameMk id="115" creationId="{76D4F827-305B-4BF6-B87F-F005F8E6B47F}"/>
          </ac:graphicFrameMkLst>
        </pc:graphicFrameChg>
      </pc:sldChg>
      <pc:sldChg chg="modSp">
        <pc:chgData name="Adriana Magda" userId="fadd9fe0-f9b3-4d29-8f07-b95ae65efced" providerId="ADAL" clId="{BBE11614-3E65-4956-8D26-A303293B648F}" dt="2019-12-16T18:19:01.852" v="1018" actId="6549"/>
        <pc:sldMkLst>
          <pc:docMk/>
          <pc:sldMk cId="106264267" sldId="294"/>
        </pc:sldMkLst>
        <pc:spChg chg="mod">
          <ac:chgData name="Adriana Magda" userId="fadd9fe0-f9b3-4d29-8f07-b95ae65efced" providerId="ADAL" clId="{BBE11614-3E65-4956-8D26-A303293B648F}" dt="2019-12-16T18:19:01.852" v="1018" actId="6549"/>
          <ac:spMkLst>
            <pc:docMk/>
            <pc:sldMk cId="106264267" sldId="294"/>
            <ac:spMk id="2" creationId="{242D1908-B3D0-4414-AE52-1F7A5AC8EA7A}"/>
          </ac:spMkLst>
        </pc:spChg>
      </pc:sldChg>
      <pc:sldChg chg="addSp delSp modSp del">
        <pc:chgData name="Adriana Magda" userId="fadd9fe0-f9b3-4d29-8f07-b95ae65efced" providerId="ADAL" clId="{BBE11614-3E65-4956-8D26-A303293B648F}" dt="2019-12-16T20:11:54.918" v="1903" actId="2696"/>
        <pc:sldMkLst>
          <pc:docMk/>
          <pc:sldMk cId="1532902177" sldId="298"/>
        </pc:sldMkLst>
        <pc:spChg chg="add mod">
          <ac:chgData name="Adriana Magda" userId="fadd9fe0-f9b3-4d29-8f07-b95ae65efced" providerId="ADAL" clId="{BBE11614-3E65-4956-8D26-A303293B648F}" dt="2019-12-16T18:16:30.550" v="941" actId="164"/>
          <ac:spMkLst>
            <pc:docMk/>
            <pc:sldMk cId="1532902177" sldId="298"/>
            <ac:spMk id="3" creationId="{F16CD7C9-9E02-49E5-BE27-A1E2E0FB45BF}"/>
          </ac:spMkLst>
        </pc:spChg>
        <pc:spChg chg="add mod">
          <ac:chgData name="Adriana Magda" userId="fadd9fe0-f9b3-4d29-8f07-b95ae65efced" providerId="ADAL" clId="{BBE11614-3E65-4956-8D26-A303293B648F}" dt="2019-12-16T18:16:30.550" v="941" actId="164"/>
          <ac:spMkLst>
            <pc:docMk/>
            <pc:sldMk cId="1532902177" sldId="298"/>
            <ac:spMk id="4" creationId="{3121FC5A-FA2B-42FD-B31A-D69BD02ABB7E}"/>
          </ac:spMkLst>
        </pc:spChg>
        <pc:spChg chg="add mod">
          <ac:chgData name="Adriana Magda" userId="fadd9fe0-f9b3-4d29-8f07-b95ae65efced" providerId="ADAL" clId="{BBE11614-3E65-4956-8D26-A303293B648F}" dt="2019-12-16T18:16:30.550" v="941" actId="164"/>
          <ac:spMkLst>
            <pc:docMk/>
            <pc:sldMk cId="1532902177" sldId="298"/>
            <ac:spMk id="6" creationId="{EA1B9BC9-C832-4265-B86C-FC0F793E92C8}"/>
          </ac:spMkLst>
        </pc:spChg>
        <pc:spChg chg="add mod">
          <ac:chgData name="Adriana Magda" userId="fadd9fe0-f9b3-4d29-8f07-b95ae65efced" providerId="ADAL" clId="{BBE11614-3E65-4956-8D26-A303293B648F}" dt="2019-12-16T18:16:30.550" v="941" actId="164"/>
          <ac:spMkLst>
            <pc:docMk/>
            <pc:sldMk cId="1532902177" sldId="298"/>
            <ac:spMk id="7" creationId="{FA948AFD-F2D9-45B3-A2C3-25F2B01D4B8D}"/>
          </ac:spMkLst>
        </pc:spChg>
        <pc:grpChg chg="add mod">
          <ac:chgData name="Adriana Magda" userId="fadd9fe0-f9b3-4d29-8f07-b95ae65efced" providerId="ADAL" clId="{BBE11614-3E65-4956-8D26-A303293B648F}" dt="2019-12-16T18:16:30.550" v="941" actId="164"/>
          <ac:grpSpMkLst>
            <pc:docMk/>
            <pc:sldMk cId="1532902177" sldId="298"/>
            <ac:grpSpMk id="8" creationId="{D4B52207-C098-4818-B156-D07870C2F198}"/>
          </ac:grpSpMkLst>
        </pc:grpChg>
        <pc:picChg chg="add del mod modCrop">
          <ac:chgData name="Adriana Magda" userId="fadd9fe0-f9b3-4d29-8f07-b95ae65efced" providerId="ADAL" clId="{BBE11614-3E65-4956-8D26-A303293B648F}" dt="2019-12-16T18:13:06.777" v="899" actId="478"/>
          <ac:picMkLst>
            <pc:docMk/>
            <pc:sldMk cId="1532902177" sldId="298"/>
            <ac:picMk id="5" creationId="{53B4E37C-5970-4127-AC0F-777F434B23CC}"/>
          </ac:picMkLst>
        </pc:picChg>
      </pc:sldChg>
      <pc:sldChg chg="addSp modSp del">
        <pc:chgData name="Adriana Magda" userId="fadd9fe0-f9b3-4d29-8f07-b95ae65efced" providerId="ADAL" clId="{BBE11614-3E65-4956-8D26-A303293B648F}" dt="2019-12-16T20:12:02.834" v="1904" actId="2696"/>
        <pc:sldMkLst>
          <pc:docMk/>
          <pc:sldMk cId="3735771630" sldId="299"/>
        </pc:sldMkLst>
        <pc:grpChg chg="add">
          <ac:chgData name="Adriana Magda" userId="fadd9fe0-f9b3-4d29-8f07-b95ae65efced" providerId="ADAL" clId="{BBE11614-3E65-4956-8D26-A303293B648F}" dt="2019-12-16T18:16:34.954" v="942"/>
          <ac:grpSpMkLst>
            <pc:docMk/>
            <pc:sldMk cId="3735771630" sldId="299"/>
            <ac:grpSpMk id="6" creationId="{0DBB1B1A-87BB-4245-B7DD-02A31EB5D050}"/>
          </ac:grpSpMkLst>
        </pc:grpChg>
        <pc:picChg chg="mod">
          <ac:chgData name="Adriana Magda" userId="fadd9fe0-f9b3-4d29-8f07-b95ae65efced" providerId="ADAL" clId="{BBE11614-3E65-4956-8D26-A303293B648F}" dt="2019-12-16T18:16:51.547" v="946" actId="1076"/>
          <ac:picMkLst>
            <pc:docMk/>
            <pc:sldMk cId="3735771630" sldId="299"/>
            <ac:picMk id="5" creationId="{A2EE4770-EE59-4EEE-A430-B5CDD75A0B4C}"/>
          </ac:picMkLst>
        </pc:picChg>
      </pc:sldChg>
      <pc:sldChg chg="addSp del">
        <pc:chgData name="Adriana Magda" userId="fadd9fe0-f9b3-4d29-8f07-b95ae65efced" providerId="ADAL" clId="{BBE11614-3E65-4956-8D26-A303293B648F}" dt="2019-12-16T20:12:05.617" v="1905" actId="2696"/>
        <pc:sldMkLst>
          <pc:docMk/>
          <pc:sldMk cId="4037362917" sldId="300"/>
        </pc:sldMkLst>
        <pc:grpChg chg="add">
          <ac:chgData name="Adriana Magda" userId="fadd9fe0-f9b3-4d29-8f07-b95ae65efced" providerId="ADAL" clId="{BBE11614-3E65-4956-8D26-A303293B648F}" dt="2019-12-16T18:16:54.075" v="947"/>
          <ac:grpSpMkLst>
            <pc:docMk/>
            <pc:sldMk cId="4037362917" sldId="300"/>
            <ac:grpSpMk id="4" creationId="{26ACD2A3-FB2B-4A28-9943-F5A2C7E96652}"/>
          </ac:grpSpMkLst>
        </pc:grpChg>
      </pc:sldChg>
      <pc:sldChg chg="addSp del">
        <pc:chgData name="Adriana Magda" userId="fadd9fe0-f9b3-4d29-8f07-b95ae65efced" providerId="ADAL" clId="{BBE11614-3E65-4956-8D26-A303293B648F}" dt="2019-12-16T20:12:08.136" v="1906" actId="2696"/>
        <pc:sldMkLst>
          <pc:docMk/>
          <pc:sldMk cId="1128504925" sldId="301"/>
        </pc:sldMkLst>
        <pc:grpChg chg="add">
          <ac:chgData name="Adriana Magda" userId="fadd9fe0-f9b3-4d29-8f07-b95ae65efced" providerId="ADAL" clId="{BBE11614-3E65-4956-8D26-A303293B648F}" dt="2019-12-16T18:16:56.594" v="948"/>
          <ac:grpSpMkLst>
            <pc:docMk/>
            <pc:sldMk cId="1128504925" sldId="301"/>
            <ac:grpSpMk id="4" creationId="{3CDD6B92-D24C-4653-866F-7721EB9D5478}"/>
          </ac:grpSpMkLst>
        </pc:grpChg>
      </pc:sldChg>
      <pc:sldChg chg="addSp del">
        <pc:chgData name="Adriana Magda" userId="fadd9fe0-f9b3-4d29-8f07-b95ae65efced" providerId="ADAL" clId="{BBE11614-3E65-4956-8D26-A303293B648F}" dt="2019-12-16T20:12:11.047" v="1907" actId="2696"/>
        <pc:sldMkLst>
          <pc:docMk/>
          <pc:sldMk cId="3338395862" sldId="303"/>
        </pc:sldMkLst>
        <pc:grpChg chg="add">
          <ac:chgData name="Adriana Magda" userId="fadd9fe0-f9b3-4d29-8f07-b95ae65efced" providerId="ADAL" clId="{BBE11614-3E65-4956-8D26-A303293B648F}" dt="2019-12-16T18:17:02.341" v="949"/>
          <ac:grpSpMkLst>
            <pc:docMk/>
            <pc:sldMk cId="3338395862" sldId="303"/>
            <ac:grpSpMk id="4" creationId="{8594F4A9-7122-4DAE-A2E1-E518EBDBC7FB}"/>
          </ac:grpSpMkLst>
        </pc:grpChg>
      </pc:sldChg>
      <pc:sldChg chg="ord">
        <pc:chgData name="Adriana Magda" userId="fadd9fe0-f9b3-4d29-8f07-b95ae65efced" providerId="ADAL" clId="{BBE11614-3E65-4956-8D26-A303293B648F}" dt="2019-12-16T21:35:24.252" v="2317"/>
        <pc:sldMkLst>
          <pc:docMk/>
          <pc:sldMk cId="2721113812" sldId="305"/>
        </pc:sldMkLst>
      </pc:sldChg>
      <pc:sldChg chg="addSp delSp modSp add">
        <pc:chgData name="Adriana Magda" userId="fadd9fe0-f9b3-4d29-8f07-b95ae65efced" providerId="ADAL" clId="{BBE11614-3E65-4956-8D26-A303293B648F}" dt="2019-12-16T21:21:42.659" v="2218" actId="14100"/>
        <pc:sldMkLst>
          <pc:docMk/>
          <pc:sldMk cId="1367081208" sldId="306"/>
        </pc:sldMkLst>
        <pc:spChg chg="add del">
          <ac:chgData name="Adriana Magda" userId="fadd9fe0-f9b3-4d29-8f07-b95ae65efced" providerId="ADAL" clId="{BBE11614-3E65-4956-8D26-A303293B648F}" dt="2019-12-16T21:19:06.614" v="2145" actId="478"/>
          <ac:spMkLst>
            <pc:docMk/>
            <pc:sldMk cId="1367081208" sldId="306"/>
            <ac:spMk id="2" creationId="{BC27AD98-5615-429D-9AAB-5629B0E92CFE}"/>
          </ac:spMkLst>
        </pc:spChg>
        <pc:spChg chg="add mod">
          <ac:chgData name="Adriana Magda" userId="fadd9fe0-f9b3-4d29-8f07-b95ae65efced" providerId="ADAL" clId="{BBE11614-3E65-4956-8D26-A303293B648F}" dt="2019-12-16T21:20:04.414" v="2182" actId="1076"/>
          <ac:spMkLst>
            <pc:docMk/>
            <pc:sldMk cId="1367081208" sldId="306"/>
            <ac:spMk id="3" creationId="{0288BDAE-003D-43C8-AB97-581FDC1096C2}"/>
          </ac:spMkLst>
        </pc:spChg>
        <pc:spChg chg="add mod">
          <ac:chgData name="Adriana Magda" userId="fadd9fe0-f9b3-4d29-8f07-b95ae65efced" providerId="ADAL" clId="{BBE11614-3E65-4956-8D26-A303293B648F}" dt="2019-12-16T21:21:42.659" v="2218" actId="14100"/>
          <ac:spMkLst>
            <pc:docMk/>
            <pc:sldMk cId="1367081208" sldId="306"/>
            <ac:spMk id="5" creationId="{5FEB9107-D6C2-4916-A767-50CB9B2FEDB6}"/>
          </ac:spMkLst>
        </pc:spChg>
        <pc:spChg chg="mod">
          <ac:chgData name="Adriana Magda" userId="fadd9fe0-f9b3-4d29-8f07-b95ae65efced" providerId="ADAL" clId="{BBE11614-3E65-4956-8D26-A303293B648F}" dt="2019-12-16T21:18:56.898" v="2143" actId="20577"/>
          <ac:spMkLst>
            <pc:docMk/>
            <pc:sldMk cId="1367081208" sldId="306"/>
            <ac:spMk id="13" creationId="{26AE82C5-6E10-4D18-A5DE-CFE9B1ECDD44}"/>
          </ac:spMkLst>
        </pc:spChg>
        <pc:spChg chg="mod">
          <ac:chgData name="Adriana Magda" userId="fadd9fe0-f9b3-4d29-8f07-b95ae65efced" providerId="ADAL" clId="{BBE11614-3E65-4956-8D26-A303293B648F}" dt="2019-12-16T21:20:49.623" v="2187" actId="20577"/>
          <ac:spMkLst>
            <pc:docMk/>
            <pc:sldMk cId="1367081208" sldId="306"/>
            <ac:spMk id="14" creationId="{D92FCEBB-BA2F-4A69-A3C0-8C33335F1C85}"/>
          </ac:spMkLst>
        </pc:spChg>
        <pc:spChg chg="mod">
          <ac:chgData name="Adriana Magda" userId="fadd9fe0-f9b3-4d29-8f07-b95ae65efced" providerId="ADAL" clId="{BBE11614-3E65-4956-8D26-A303293B648F}" dt="2019-12-16T21:18:16.394" v="2142" actId="1035"/>
          <ac:spMkLst>
            <pc:docMk/>
            <pc:sldMk cId="1367081208" sldId="306"/>
            <ac:spMk id="18" creationId="{5D3ED143-B07E-47BA-A114-A021661FA25B}"/>
          </ac:spMkLst>
        </pc:spChg>
        <pc:spChg chg="mod">
          <ac:chgData name="Adriana Magda" userId="fadd9fe0-f9b3-4d29-8f07-b95ae65efced" providerId="ADAL" clId="{BBE11614-3E65-4956-8D26-A303293B648F}" dt="2019-12-16T21:18:16.394" v="2142" actId="1035"/>
          <ac:spMkLst>
            <pc:docMk/>
            <pc:sldMk cId="1367081208" sldId="306"/>
            <ac:spMk id="25" creationId="{3EDA5AE6-1F29-407F-87AF-7866099B8315}"/>
          </ac:spMkLst>
        </pc:spChg>
        <pc:graphicFrameChg chg="mod">
          <ac:chgData name="Adriana Magda" userId="fadd9fe0-f9b3-4d29-8f07-b95ae65efced" providerId="ADAL" clId="{BBE11614-3E65-4956-8D26-A303293B648F}" dt="2019-12-16T21:18:16.394" v="2142" actId="1035"/>
          <ac:graphicFrameMkLst>
            <pc:docMk/>
            <pc:sldMk cId="1367081208" sldId="306"/>
            <ac:graphicFrameMk id="12" creationId="{A7DD9D50-2A0F-4BCF-969C-59F717D6DD1B}"/>
          </ac:graphicFrameMkLst>
        </pc:graphicFrameChg>
        <pc:graphicFrameChg chg="mod">
          <ac:chgData name="Adriana Magda" userId="fadd9fe0-f9b3-4d29-8f07-b95ae65efced" providerId="ADAL" clId="{BBE11614-3E65-4956-8D26-A303293B648F}" dt="2019-12-16T21:18:16.394" v="2142" actId="1035"/>
          <ac:graphicFrameMkLst>
            <pc:docMk/>
            <pc:sldMk cId="1367081208" sldId="306"/>
            <ac:graphicFrameMk id="24" creationId="{33F973F3-D92C-4A2F-8B71-C94DCE6DC3B1}"/>
          </ac:graphicFrameMkLst>
        </pc:graphicFrameChg>
      </pc:sldChg>
      <pc:sldChg chg="modSp add modTransition">
        <pc:chgData name="Adriana Magda" userId="fadd9fe0-f9b3-4d29-8f07-b95ae65efced" providerId="ADAL" clId="{BBE11614-3E65-4956-8D26-A303293B648F}" dt="2019-12-16T17:02:48.660" v="292" actId="1076"/>
        <pc:sldMkLst>
          <pc:docMk/>
          <pc:sldMk cId="45031133" sldId="307"/>
        </pc:sldMkLst>
        <pc:spChg chg="mod">
          <ac:chgData name="Adriana Magda" userId="fadd9fe0-f9b3-4d29-8f07-b95ae65efced" providerId="ADAL" clId="{BBE11614-3E65-4956-8D26-A303293B648F}" dt="2019-12-16T17:02:48.660" v="292" actId="1076"/>
          <ac:spMkLst>
            <pc:docMk/>
            <pc:sldMk cId="45031133" sldId="307"/>
            <ac:spMk id="14" creationId="{B9CBDC3E-F08E-4CEE-966C-5F96B5607466}"/>
          </ac:spMkLst>
        </pc:spChg>
      </pc:sldChg>
      <pc:sldChg chg="addSp delSp modSp add mod ord modTransition">
        <pc:chgData name="Adriana Magda" userId="fadd9fe0-f9b3-4d29-8f07-b95ae65efced" providerId="ADAL" clId="{BBE11614-3E65-4956-8D26-A303293B648F}" dt="2019-12-16T17:33:18.067" v="599"/>
        <pc:sldMkLst>
          <pc:docMk/>
          <pc:sldMk cId="1389204670" sldId="308"/>
        </pc:sldMkLst>
        <pc:spChg chg="mod">
          <ac:chgData name="Adriana Magda" userId="fadd9fe0-f9b3-4d29-8f07-b95ae65efced" providerId="ADAL" clId="{BBE11614-3E65-4956-8D26-A303293B648F}" dt="2019-12-16T17:31:22.609" v="569" actId="20577"/>
          <ac:spMkLst>
            <pc:docMk/>
            <pc:sldMk cId="1389204670" sldId="308"/>
            <ac:spMk id="2" creationId="{268504E0-C891-4738-8FEB-946EDA017B9D}"/>
          </ac:spMkLst>
        </pc:spChg>
        <pc:spChg chg="del mod">
          <ac:chgData name="Adriana Magda" userId="fadd9fe0-f9b3-4d29-8f07-b95ae65efced" providerId="ADAL" clId="{BBE11614-3E65-4956-8D26-A303293B648F}" dt="2019-12-16T16:20:57.143" v="16" actId="478"/>
          <ac:spMkLst>
            <pc:docMk/>
            <pc:sldMk cId="1389204670" sldId="308"/>
            <ac:spMk id="3" creationId="{D7052664-14B8-4B8C-9DAB-7BB554E5FC63}"/>
          </ac:spMkLst>
        </pc:spChg>
        <pc:spChg chg="add mod">
          <ac:chgData name="Adriana Magda" userId="fadd9fe0-f9b3-4d29-8f07-b95ae65efced" providerId="ADAL" clId="{BBE11614-3E65-4956-8D26-A303293B648F}" dt="2019-12-16T16:53:30.400" v="120" actId="1076"/>
          <ac:spMkLst>
            <pc:docMk/>
            <pc:sldMk cId="1389204670" sldId="308"/>
            <ac:spMk id="7" creationId="{5156A1BF-497F-41DE-9B16-31BF819A91C6}"/>
          </ac:spMkLst>
        </pc:spChg>
        <pc:spChg chg="add del mod">
          <ac:chgData name="Adriana Magda" userId="fadd9fe0-f9b3-4d29-8f07-b95ae65efced" providerId="ADAL" clId="{BBE11614-3E65-4956-8D26-A303293B648F}" dt="2019-12-16T16:21:44.793" v="21" actId="478"/>
          <ac:spMkLst>
            <pc:docMk/>
            <pc:sldMk cId="1389204670" sldId="308"/>
            <ac:spMk id="8" creationId="{CD5B81F0-921A-4337-B2BF-E9A7B3354AE4}"/>
          </ac:spMkLst>
        </pc:spChg>
        <pc:spChg chg="add mod">
          <ac:chgData name="Adriana Magda" userId="fadd9fe0-f9b3-4d29-8f07-b95ae65efced" providerId="ADAL" clId="{BBE11614-3E65-4956-8D26-A303293B648F}" dt="2019-12-16T17:31:09.097" v="532" actId="1076"/>
          <ac:spMkLst>
            <pc:docMk/>
            <pc:sldMk cId="1389204670" sldId="308"/>
            <ac:spMk id="8" creationId="{F37E231B-8CFB-4342-9E07-2725303E79D4}"/>
          </ac:spMkLst>
        </pc:spChg>
        <pc:graphicFrameChg chg="add mod">
          <ac:chgData name="Adriana Magda" userId="fadd9fe0-f9b3-4d29-8f07-b95ae65efced" providerId="ADAL" clId="{BBE11614-3E65-4956-8D26-A303293B648F}" dt="2019-12-16T17:31:50.794" v="598"/>
          <ac:graphicFrameMkLst>
            <pc:docMk/>
            <pc:sldMk cId="1389204670" sldId="308"/>
            <ac:graphicFrameMk id="5" creationId="{779AF709-2DD3-45AA-90E6-55E2A15ACF2C}"/>
          </ac:graphicFrameMkLst>
        </pc:graphicFrameChg>
        <pc:graphicFrameChg chg="add del mod">
          <ac:chgData name="Adriana Magda" userId="fadd9fe0-f9b3-4d29-8f07-b95ae65efced" providerId="ADAL" clId="{BBE11614-3E65-4956-8D26-A303293B648F}" dt="2019-12-16T17:30:52.736" v="528" actId="478"/>
          <ac:graphicFrameMkLst>
            <pc:docMk/>
            <pc:sldMk cId="1389204670" sldId="308"/>
            <ac:graphicFrameMk id="6" creationId="{9A509010-2BD3-43E3-8C4A-316900934085}"/>
          </ac:graphicFrameMkLst>
        </pc:graphicFrameChg>
      </pc:sldChg>
      <pc:sldChg chg="addSp delSp modSp add mod setBg">
        <pc:chgData name="Adriana Magda" userId="fadd9fe0-f9b3-4d29-8f07-b95ae65efced" providerId="ADAL" clId="{BBE11614-3E65-4956-8D26-A303293B648F}" dt="2019-12-16T21:22:43.663" v="2307" actId="1076"/>
        <pc:sldMkLst>
          <pc:docMk/>
          <pc:sldMk cId="658401536" sldId="309"/>
        </pc:sldMkLst>
        <pc:spChg chg="mod">
          <ac:chgData name="Adriana Magda" userId="fadd9fe0-f9b3-4d29-8f07-b95ae65efced" providerId="ADAL" clId="{BBE11614-3E65-4956-8D26-A303293B648F}" dt="2019-12-16T17:08:28.440" v="400" actId="26606"/>
          <ac:spMkLst>
            <pc:docMk/>
            <pc:sldMk cId="658401536" sldId="309"/>
            <ac:spMk id="2" creationId="{060CA8E2-FDFB-4402-B182-EB33294198EE}"/>
          </ac:spMkLst>
        </pc:spChg>
        <pc:spChg chg="add del mod">
          <ac:chgData name="Adriana Magda" userId="fadd9fe0-f9b3-4d29-8f07-b95ae65efced" providerId="ADAL" clId="{BBE11614-3E65-4956-8D26-A303293B648F}" dt="2019-12-16T17:09:56.423" v="403" actId="12084"/>
          <ac:spMkLst>
            <pc:docMk/>
            <pc:sldMk cId="658401536" sldId="309"/>
            <ac:spMk id="3" creationId="{650E84DF-94B4-4B22-B09C-CFE1719D548B}"/>
          </ac:spMkLst>
        </pc:spChg>
        <pc:spChg chg="add mod">
          <ac:chgData name="Adriana Magda" userId="fadd9fe0-f9b3-4d29-8f07-b95ae65efced" providerId="ADAL" clId="{BBE11614-3E65-4956-8D26-A303293B648F}" dt="2019-12-16T21:22:43.663" v="2307" actId="1076"/>
          <ac:spMkLst>
            <pc:docMk/>
            <pc:sldMk cId="658401536" sldId="309"/>
            <ac:spMk id="3" creationId="{F07D0A9D-0DF9-40A2-857B-65B3EDC9829C}"/>
          </ac:spMkLst>
        </pc:spChg>
        <pc:spChg chg="add del">
          <ac:chgData name="Adriana Magda" userId="fadd9fe0-f9b3-4d29-8f07-b95ae65efced" providerId="ADAL" clId="{BBE11614-3E65-4956-8D26-A303293B648F}" dt="2019-12-16T17:08:28.440" v="400" actId="26606"/>
          <ac:spMkLst>
            <pc:docMk/>
            <pc:sldMk cId="658401536" sldId="309"/>
            <ac:spMk id="10" creationId="{46C2E80F-49A6-4372-B103-219D417A55ED}"/>
          </ac:spMkLst>
        </pc:spChg>
        <pc:graphicFrameChg chg="add del mod">
          <ac:chgData name="Adriana Magda" userId="fadd9fe0-f9b3-4d29-8f07-b95ae65efced" providerId="ADAL" clId="{BBE11614-3E65-4956-8D26-A303293B648F}" dt="2019-12-16T17:09:04.212" v="402" actId="478"/>
          <ac:graphicFrameMkLst>
            <pc:docMk/>
            <pc:sldMk cId="658401536" sldId="309"/>
            <ac:graphicFrameMk id="4" creationId="{24D4EC1A-823C-46EF-9870-9F1E21F040E5}"/>
          </ac:graphicFrameMkLst>
        </pc:graphicFrameChg>
        <pc:graphicFrameChg chg="add del">
          <ac:chgData name="Adriana Magda" userId="fadd9fe0-f9b3-4d29-8f07-b95ae65efced" providerId="ADAL" clId="{BBE11614-3E65-4956-8D26-A303293B648F}" dt="2019-12-16T17:08:28.440" v="400" actId="26606"/>
          <ac:graphicFrameMkLst>
            <pc:docMk/>
            <pc:sldMk cId="658401536" sldId="309"/>
            <ac:graphicFrameMk id="5" creationId="{497BD0CD-9B4E-4532-9DB5-F6EA89634A3F}"/>
          </ac:graphicFrameMkLst>
        </pc:graphicFrameChg>
        <pc:graphicFrameChg chg="add mod">
          <ac:chgData name="Adriana Magda" userId="fadd9fe0-f9b3-4d29-8f07-b95ae65efced" providerId="ADAL" clId="{BBE11614-3E65-4956-8D26-A303293B648F}" dt="2019-12-16T21:22:06.133" v="2219" actId="20577"/>
          <ac:graphicFrameMkLst>
            <pc:docMk/>
            <pc:sldMk cId="658401536" sldId="309"/>
            <ac:graphicFrameMk id="6" creationId="{FC12278E-3A72-46C0-8E46-5FF96BF2B410}"/>
          </ac:graphicFrameMkLst>
        </pc:graphicFrameChg>
        <pc:graphicFrameChg chg="add mod modGraphic">
          <ac:chgData name="Adriana Magda" userId="fadd9fe0-f9b3-4d29-8f07-b95ae65efced" providerId="ADAL" clId="{BBE11614-3E65-4956-8D26-A303293B648F}" dt="2019-12-16T17:29:58.407" v="523" actId="14100"/>
          <ac:graphicFrameMkLst>
            <pc:docMk/>
            <pc:sldMk cId="658401536" sldId="309"/>
            <ac:graphicFrameMk id="7" creationId="{139C5922-2C7D-4E4D-9FC1-1167E62C1613}"/>
          </ac:graphicFrameMkLst>
        </pc:graphicFrameChg>
        <pc:cxnChg chg="add mod">
          <ac:chgData name="Adriana Magda" userId="fadd9fe0-f9b3-4d29-8f07-b95ae65efced" providerId="ADAL" clId="{BBE11614-3E65-4956-8D26-A303293B648F}" dt="2019-12-16T17:30:25.124" v="526" actId="17032"/>
          <ac:cxnSpMkLst>
            <pc:docMk/>
            <pc:sldMk cId="658401536" sldId="309"/>
            <ac:cxnSpMk id="9" creationId="{3563224C-F57B-482E-B828-D99D4D6B6B57}"/>
          </ac:cxnSpMkLst>
        </pc:cxnChg>
      </pc:sldChg>
      <pc:sldChg chg="add">
        <pc:chgData name="Adriana Magda" userId="fadd9fe0-f9b3-4d29-8f07-b95ae65efced" providerId="ADAL" clId="{BBE11614-3E65-4956-8D26-A303293B648F}" dt="2019-12-16T20:11:46.146" v="1902"/>
        <pc:sldMkLst>
          <pc:docMk/>
          <pc:sldMk cId="616308905" sldId="310"/>
        </pc:sldMkLst>
      </pc:sldChg>
      <pc:sldChg chg="addSp delSp modSp add del mod setBg">
        <pc:chgData name="Adriana Magda" userId="fadd9fe0-f9b3-4d29-8f07-b95ae65efced" providerId="ADAL" clId="{BBE11614-3E65-4956-8D26-A303293B648F}" dt="2019-12-16T17:30:44.589" v="527" actId="2696"/>
        <pc:sldMkLst>
          <pc:docMk/>
          <pc:sldMk cId="1293204934" sldId="310"/>
        </pc:sldMkLst>
        <pc:spChg chg="mod">
          <ac:chgData name="Adriana Magda" userId="fadd9fe0-f9b3-4d29-8f07-b95ae65efced" providerId="ADAL" clId="{BBE11614-3E65-4956-8D26-A303293B648F}" dt="2019-12-16T17:12:07.507" v="409" actId="26606"/>
          <ac:spMkLst>
            <pc:docMk/>
            <pc:sldMk cId="1293204934" sldId="310"/>
            <ac:spMk id="2" creationId="{DD5CDE05-9CFE-40CA-8E79-3C88A14A8CBE}"/>
          </ac:spMkLst>
        </pc:spChg>
        <pc:spChg chg="del mod">
          <ac:chgData name="Adriana Magda" userId="fadd9fe0-f9b3-4d29-8f07-b95ae65efced" providerId="ADAL" clId="{BBE11614-3E65-4956-8D26-A303293B648F}" dt="2019-12-16T17:12:07.507" v="409" actId="26606"/>
          <ac:spMkLst>
            <pc:docMk/>
            <pc:sldMk cId="1293204934" sldId="310"/>
            <ac:spMk id="3" creationId="{1740C0C3-2103-4046-BABB-2FFF02A46C05}"/>
          </ac:spMkLst>
        </pc:spChg>
        <pc:graphicFrameChg chg="add">
          <ac:chgData name="Adriana Magda" userId="fadd9fe0-f9b3-4d29-8f07-b95ae65efced" providerId="ADAL" clId="{BBE11614-3E65-4956-8D26-A303293B648F}" dt="2019-12-16T17:12:07.507" v="409" actId="26606"/>
          <ac:graphicFrameMkLst>
            <pc:docMk/>
            <pc:sldMk cId="1293204934" sldId="310"/>
            <ac:graphicFrameMk id="5" creationId="{C6A4E4CB-A876-4472-A843-724224CDF23F}"/>
          </ac:graphicFrameMkLst>
        </pc:graphicFrameChg>
      </pc:sldChg>
      <pc:sldChg chg="addSp delSp modSp add del mod setBg">
        <pc:chgData name="Adriana Magda" userId="fadd9fe0-f9b3-4d29-8f07-b95ae65efced" providerId="ADAL" clId="{BBE11614-3E65-4956-8D26-A303293B648F}" dt="2019-12-16T18:01:47.866" v="648" actId="2696"/>
        <pc:sldMkLst>
          <pc:docMk/>
          <pc:sldMk cId="3102125948" sldId="310"/>
        </pc:sldMkLst>
        <pc:spChg chg="mod">
          <ac:chgData name="Adriana Magda" userId="fadd9fe0-f9b3-4d29-8f07-b95ae65efced" providerId="ADAL" clId="{BBE11614-3E65-4956-8D26-A303293B648F}" dt="2019-12-16T18:01:18.912" v="645" actId="26606"/>
          <ac:spMkLst>
            <pc:docMk/>
            <pc:sldMk cId="3102125948" sldId="310"/>
            <ac:spMk id="2" creationId="{0AAA089A-AB89-426C-8FBD-AA5921742F23}"/>
          </ac:spMkLst>
        </pc:spChg>
        <pc:spChg chg="del">
          <ac:chgData name="Adriana Magda" userId="fadd9fe0-f9b3-4d29-8f07-b95ae65efced" providerId="ADAL" clId="{BBE11614-3E65-4956-8D26-A303293B648F}" dt="2019-12-16T17:48:37.171" v="601"/>
          <ac:spMkLst>
            <pc:docMk/>
            <pc:sldMk cId="3102125948" sldId="310"/>
            <ac:spMk id="3" creationId="{00A0C3A7-2C55-4A52-A94D-DE869D5A0429}"/>
          </ac:spMkLst>
        </pc:spChg>
        <pc:spChg chg="add del mod">
          <ac:chgData name="Adriana Magda" userId="fadd9fe0-f9b3-4d29-8f07-b95ae65efced" providerId="ADAL" clId="{BBE11614-3E65-4956-8D26-A303293B648F}" dt="2019-12-16T17:50:35.837" v="607" actId="1957"/>
          <ac:spMkLst>
            <pc:docMk/>
            <pc:sldMk cId="3102125948" sldId="310"/>
            <ac:spMk id="7" creationId="{12370FDD-887C-4573-9BBF-8566480532E7}"/>
          </ac:spMkLst>
        </pc:spChg>
        <pc:spChg chg="add del mod">
          <ac:chgData name="Adriana Magda" userId="fadd9fe0-f9b3-4d29-8f07-b95ae65efced" providerId="ADAL" clId="{BBE11614-3E65-4956-8D26-A303293B648F}" dt="2019-12-16T18:01:18.912" v="645" actId="26606"/>
          <ac:spMkLst>
            <pc:docMk/>
            <pc:sldMk cId="3102125948" sldId="310"/>
            <ac:spMk id="11" creationId="{858E2AC2-6BCE-4FD1-87F4-B12627F39923}"/>
          </ac:spMkLst>
        </pc:spChg>
        <pc:spChg chg="add">
          <ac:chgData name="Adriana Magda" userId="fadd9fe0-f9b3-4d29-8f07-b95ae65efced" providerId="ADAL" clId="{BBE11614-3E65-4956-8D26-A303293B648F}" dt="2019-12-16T18:01:18.912" v="645" actId="26606"/>
          <ac:spMkLst>
            <pc:docMk/>
            <pc:sldMk cId="3102125948" sldId="310"/>
            <ac:spMk id="18" creationId="{07E773EB-1EC1-4E49-9DE2-E6F460497242}"/>
          </ac:spMkLst>
        </pc:spChg>
        <pc:graphicFrameChg chg="add del topLvl modGraphic">
          <ac:chgData name="Adriana Magda" userId="fadd9fe0-f9b3-4d29-8f07-b95ae65efced" providerId="ADAL" clId="{BBE11614-3E65-4956-8D26-A303293B648F}" dt="2019-12-16T17:50:29.604" v="604" actId="478"/>
          <ac:graphicFrameMkLst>
            <pc:docMk/>
            <pc:sldMk cId="3102125948" sldId="310"/>
            <ac:graphicFrameMk id="6" creationId="{26CA79B8-D2CB-452C-A544-EC53794FDF6E}"/>
          </ac:graphicFrameMkLst>
        </pc:graphicFrameChg>
        <pc:graphicFrameChg chg="add del mod">
          <ac:chgData name="Adriana Magda" userId="fadd9fe0-f9b3-4d29-8f07-b95ae65efced" providerId="ADAL" clId="{BBE11614-3E65-4956-8D26-A303293B648F}" dt="2019-12-16T17:59:00.469" v="618" actId="478"/>
          <ac:graphicFrameMkLst>
            <pc:docMk/>
            <pc:sldMk cId="3102125948" sldId="310"/>
            <ac:graphicFrameMk id="10" creationId="{F0B756AD-F9C4-4645-B75E-F56AB5EAF206}"/>
          </ac:graphicFrameMkLst>
        </pc:graphicFrameChg>
        <pc:graphicFrameChg chg="add del mod">
          <ac:chgData name="Adriana Magda" userId="fadd9fe0-f9b3-4d29-8f07-b95ae65efced" providerId="ADAL" clId="{BBE11614-3E65-4956-8D26-A303293B648F}" dt="2019-12-16T18:00:27.985" v="620"/>
          <ac:graphicFrameMkLst>
            <pc:docMk/>
            <pc:sldMk cId="3102125948" sldId="310"/>
            <ac:graphicFrameMk id="12" creationId="{D0D3B788-53A9-4CA9-9089-760DB2DECE19}"/>
          </ac:graphicFrameMkLst>
        </pc:graphicFrameChg>
        <pc:graphicFrameChg chg="add">
          <ac:chgData name="Adriana Magda" userId="fadd9fe0-f9b3-4d29-8f07-b95ae65efced" providerId="ADAL" clId="{BBE11614-3E65-4956-8D26-A303293B648F}" dt="2019-12-16T18:01:18.912" v="645" actId="26606"/>
          <ac:graphicFrameMkLst>
            <pc:docMk/>
            <pc:sldMk cId="3102125948" sldId="310"/>
            <ac:graphicFrameMk id="13" creationId="{F73653C2-DFA1-4500-9B53-027E84284824}"/>
          </ac:graphicFrameMkLst>
        </pc:graphicFrameChg>
      </pc:sldChg>
      <pc:sldChg chg="addSp delSp modSp add">
        <pc:chgData name="Adriana Magda" userId="fadd9fe0-f9b3-4d29-8f07-b95ae65efced" providerId="ADAL" clId="{BBE11614-3E65-4956-8D26-A303293B648F}" dt="2019-12-16T18:21:09.451" v="1029" actId="478"/>
        <pc:sldMkLst>
          <pc:docMk/>
          <pc:sldMk cId="66615398" sldId="311"/>
        </pc:sldMkLst>
        <pc:spChg chg="mod">
          <ac:chgData name="Adriana Magda" userId="fadd9fe0-f9b3-4d29-8f07-b95ae65efced" providerId="ADAL" clId="{BBE11614-3E65-4956-8D26-A303293B648F}" dt="2019-12-16T18:02:11.560" v="678" actId="20577"/>
          <ac:spMkLst>
            <pc:docMk/>
            <pc:sldMk cId="66615398" sldId="311"/>
            <ac:spMk id="2" creationId="{5939C11D-17F8-4961-BDE5-7F618C42A82B}"/>
          </ac:spMkLst>
        </pc:spChg>
        <pc:spChg chg="del">
          <ac:chgData name="Adriana Magda" userId="fadd9fe0-f9b3-4d29-8f07-b95ae65efced" providerId="ADAL" clId="{BBE11614-3E65-4956-8D26-A303293B648F}" dt="2019-12-16T18:01:52.109" v="649" actId="478"/>
          <ac:spMkLst>
            <pc:docMk/>
            <pc:sldMk cId="66615398" sldId="311"/>
            <ac:spMk id="3" creationId="{6DC5827A-ACDF-4A6D-9A91-491DD0F744C9}"/>
          </ac:spMkLst>
        </pc:spChg>
        <pc:spChg chg="add mod">
          <ac:chgData name="Adriana Magda" userId="fadd9fe0-f9b3-4d29-8f07-b95ae65efced" providerId="ADAL" clId="{BBE11614-3E65-4956-8D26-A303293B648F}" dt="2019-12-16T18:08:34.523" v="772" actId="1076"/>
          <ac:spMkLst>
            <pc:docMk/>
            <pc:sldMk cId="66615398" sldId="311"/>
            <ac:spMk id="6" creationId="{ED57FC89-6216-46B5-B5EF-8DCBD4040D09}"/>
          </ac:spMkLst>
        </pc:spChg>
        <pc:spChg chg="add mod">
          <ac:chgData name="Adriana Magda" userId="fadd9fe0-f9b3-4d29-8f07-b95ae65efced" providerId="ADAL" clId="{BBE11614-3E65-4956-8D26-A303293B648F}" dt="2019-12-16T18:08:49.691" v="775" actId="1076"/>
          <ac:spMkLst>
            <pc:docMk/>
            <pc:sldMk cId="66615398" sldId="311"/>
            <ac:spMk id="7" creationId="{B9C7C28D-1D0A-4FD5-B157-13120575D327}"/>
          </ac:spMkLst>
        </pc:spChg>
        <pc:spChg chg="add mod">
          <ac:chgData name="Adriana Magda" userId="fadd9fe0-f9b3-4d29-8f07-b95ae65efced" providerId="ADAL" clId="{BBE11614-3E65-4956-8D26-A303293B648F}" dt="2019-12-16T18:08:53.761" v="776" actId="1076"/>
          <ac:spMkLst>
            <pc:docMk/>
            <pc:sldMk cId="66615398" sldId="311"/>
            <ac:spMk id="8" creationId="{99A7CA4B-1BE9-401F-A212-87376FD654DB}"/>
          </ac:spMkLst>
        </pc:spChg>
        <pc:spChg chg="add mod">
          <ac:chgData name="Adriana Magda" userId="fadd9fe0-f9b3-4d29-8f07-b95ae65efced" providerId="ADAL" clId="{BBE11614-3E65-4956-8D26-A303293B648F}" dt="2019-12-16T18:08:59.145" v="777" actId="1076"/>
          <ac:spMkLst>
            <pc:docMk/>
            <pc:sldMk cId="66615398" sldId="311"/>
            <ac:spMk id="9" creationId="{4C0A95AB-2F2E-4A8B-9B59-65ABE85B3773}"/>
          </ac:spMkLst>
        </pc:spChg>
        <pc:spChg chg="add mod">
          <ac:chgData name="Adriana Magda" userId="fadd9fe0-f9b3-4d29-8f07-b95ae65efced" providerId="ADAL" clId="{BBE11614-3E65-4956-8D26-A303293B648F}" dt="2019-12-16T18:09:04.646" v="778" actId="1076"/>
          <ac:spMkLst>
            <pc:docMk/>
            <pc:sldMk cId="66615398" sldId="311"/>
            <ac:spMk id="10" creationId="{88C8409C-1634-438F-B5B0-EB4DFD134EF9}"/>
          </ac:spMkLst>
        </pc:spChg>
        <pc:spChg chg="add mod">
          <ac:chgData name="Adriana Magda" userId="fadd9fe0-f9b3-4d29-8f07-b95ae65efced" providerId="ADAL" clId="{BBE11614-3E65-4956-8D26-A303293B648F}" dt="2019-12-16T18:09:25.556" v="779" actId="1076"/>
          <ac:spMkLst>
            <pc:docMk/>
            <pc:sldMk cId="66615398" sldId="311"/>
            <ac:spMk id="11" creationId="{320F346D-52CF-4751-8327-9D5713D007FA}"/>
          </ac:spMkLst>
        </pc:spChg>
        <pc:spChg chg="add mod">
          <ac:chgData name="Adriana Magda" userId="fadd9fe0-f9b3-4d29-8f07-b95ae65efced" providerId="ADAL" clId="{BBE11614-3E65-4956-8D26-A303293B648F}" dt="2019-12-16T18:09:31.733" v="780" actId="1076"/>
          <ac:spMkLst>
            <pc:docMk/>
            <pc:sldMk cId="66615398" sldId="311"/>
            <ac:spMk id="12" creationId="{BD9B31A5-3D23-40C6-93E7-7B2AB1EB4150}"/>
          </ac:spMkLst>
        </pc:spChg>
        <pc:spChg chg="add del mod">
          <ac:chgData name="Adriana Magda" userId="fadd9fe0-f9b3-4d29-8f07-b95ae65efced" providerId="ADAL" clId="{BBE11614-3E65-4956-8D26-A303293B648F}" dt="2019-12-16T18:21:09.451" v="1029" actId="478"/>
          <ac:spMkLst>
            <pc:docMk/>
            <pc:sldMk cId="66615398" sldId="311"/>
            <ac:spMk id="15" creationId="{026EE3D7-983D-4729-A7EF-99BA4B408EE3}"/>
          </ac:spMkLst>
        </pc:spChg>
        <pc:graphicFrameChg chg="add mod">
          <ac:chgData name="Adriana Magda" userId="fadd9fe0-f9b3-4d29-8f07-b95ae65efced" providerId="ADAL" clId="{BBE11614-3E65-4956-8D26-A303293B648F}" dt="2019-12-16T18:19:42.153" v="1024" actId="20577"/>
          <ac:graphicFrameMkLst>
            <pc:docMk/>
            <pc:sldMk cId="66615398" sldId="311"/>
            <ac:graphicFrameMk id="4" creationId="{1C6F3CC2-E3A9-4E14-A532-F88527C64749}"/>
          </ac:graphicFrameMkLst>
        </pc:graphicFrameChg>
        <pc:graphicFrameChg chg="add del">
          <ac:chgData name="Adriana Magda" userId="fadd9fe0-f9b3-4d29-8f07-b95ae65efced" providerId="ADAL" clId="{BBE11614-3E65-4956-8D26-A303293B648F}" dt="2019-12-16T18:02:32.494" v="680"/>
          <ac:graphicFrameMkLst>
            <pc:docMk/>
            <pc:sldMk cId="66615398" sldId="311"/>
            <ac:graphicFrameMk id="5" creationId="{217F6B93-C399-4A65-AFC3-BC62387D73A4}"/>
          </ac:graphicFrameMkLst>
        </pc:graphicFrameChg>
        <pc:cxnChg chg="add mod">
          <ac:chgData name="Adriana Magda" userId="fadd9fe0-f9b3-4d29-8f07-b95ae65efced" providerId="ADAL" clId="{BBE11614-3E65-4956-8D26-A303293B648F}" dt="2019-12-16T18:10:23.269" v="782" actId="17032"/>
          <ac:cxnSpMkLst>
            <pc:docMk/>
            <pc:sldMk cId="66615398" sldId="311"/>
            <ac:cxnSpMk id="14" creationId="{A06B29D6-E3BA-41AC-AB34-ED388D310AC4}"/>
          </ac:cxnSpMkLst>
        </pc:cxnChg>
      </pc:sldChg>
      <pc:sldChg chg="addSp delSp modSp add">
        <pc:chgData name="Adriana Magda" userId="fadd9fe0-f9b3-4d29-8f07-b95ae65efced" providerId="ADAL" clId="{BBE11614-3E65-4956-8D26-A303293B648F}" dt="2019-12-16T19:00:55.920" v="1769" actId="1076"/>
        <pc:sldMkLst>
          <pc:docMk/>
          <pc:sldMk cId="1637516992" sldId="312"/>
        </pc:sldMkLst>
        <pc:spChg chg="add del mod">
          <ac:chgData name="Adriana Magda" userId="fadd9fe0-f9b3-4d29-8f07-b95ae65efced" providerId="ADAL" clId="{BBE11614-3E65-4956-8D26-A303293B648F}" dt="2019-12-16T18:58:06.343" v="1757" actId="12084"/>
          <ac:spMkLst>
            <pc:docMk/>
            <pc:sldMk cId="1637516992" sldId="312"/>
            <ac:spMk id="3" creationId="{470117CE-A925-483D-9D3C-376185FC03A6}"/>
          </ac:spMkLst>
        </pc:spChg>
        <pc:spChg chg="add del mod">
          <ac:chgData name="Adriana Magda" userId="fadd9fe0-f9b3-4d29-8f07-b95ae65efced" providerId="ADAL" clId="{BBE11614-3E65-4956-8D26-A303293B648F}" dt="2019-12-16T18:55:31.496" v="1664" actId="478"/>
          <ac:spMkLst>
            <pc:docMk/>
            <pc:sldMk cId="1637516992" sldId="312"/>
            <ac:spMk id="4" creationId="{21FA938C-8FE0-4EBC-88B1-576BBE6DE038}"/>
          </ac:spMkLst>
        </pc:spChg>
        <pc:spChg chg="del">
          <ac:chgData name="Adriana Magda" userId="fadd9fe0-f9b3-4d29-8f07-b95ae65efced" providerId="ADAL" clId="{BBE11614-3E65-4956-8D26-A303293B648F}" dt="2019-12-16T18:47:01.791" v="1096" actId="478"/>
          <ac:spMkLst>
            <pc:docMk/>
            <pc:sldMk cId="1637516992" sldId="312"/>
            <ac:spMk id="13" creationId="{344C9204-2971-44A7-9555-85B957BA0F19}"/>
          </ac:spMkLst>
        </pc:spChg>
        <pc:spChg chg="del">
          <ac:chgData name="Adriana Magda" userId="fadd9fe0-f9b3-4d29-8f07-b95ae65efced" providerId="ADAL" clId="{BBE11614-3E65-4956-8D26-A303293B648F}" dt="2019-12-16T18:47:04.169" v="1097" actId="478"/>
          <ac:spMkLst>
            <pc:docMk/>
            <pc:sldMk cId="1637516992" sldId="312"/>
            <ac:spMk id="14" creationId="{93BE52A8-D703-4020-A976-CE27FC13A150}"/>
          </ac:spMkLst>
        </pc:spChg>
        <pc:graphicFrameChg chg="add mod">
          <ac:chgData name="Adriana Magda" userId="fadd9fe0-f9b3-4d29-8f07-b95ae65efced" providerId="ADAL" clId="{BBE11614-3E65-4956-8D26-A303293B648F}" dt="2019-12-16T19:00:55.920" v="1769" actId="1076"/>
          <ac:graphicFrameMkLst>
            <pc:docMk/>
            <pc:sldMk cId="1637516992" sldId="312"/>
            <ac:graphicFrameMk id="5" creationId="{8A4A878D-30A4-4B3C-A9F3-7C436340E4F1}"/>
          </ac:graphicFrameMkLst>
        </pc:graphicFrameChg>
        <pc:graphicFrameChg chg="del mod">
          <ac:chgData name="Adriana Magda" userId="fadd9fe0-f9b3-4d29-8f07-b95ae65efced" providerId="ADAL" clId="{BBE11614-3E65-4956-8D26-A303293B648F}" dt="2019-12-16T18:55:24.833" v="1663" actId="478"/>
          <ac:graphicFrameMkLst>
            <pc:docMk/>
            <pc:sldMk cId="1637516992" sldId="312"/>
            <ac:graphicFrameMk id="10" creationId="{DE78F045-4526-47A8-9D1D-CBEEF4DD777E}"/>
          </ac:graphicFrameMkLst>
        </pc:graphicFrameChg>
        <pc:picChg chg="add mod">
          <ac:chgData name="Adriana Magda" userId="fadd9fe0-f9b3-4d29-8f07-b95ae65efced" providerId="ADAL" clId="{BBE11614-3E65-4956-8D26-A303293B648F}" dt="2019-12-16T19:00:40.802" v="1768" actId="1076"/>
          <ac:picMkLst>
            <pc:docMk/>
            <pc:sldMk cId="1637516992" sldId="312"/>
            <ac:picMk id="7" creationId="{48837360-7106-49A3-87A1-9749FF62E4CE}"/>
          </ac:picMkLst>
        </pc:picChg>
      </pc:sldChg>
      <pc:sldChg chg="addSp delSp modSp">
        <pc:chgData name="Adriana Magda" userId="fadd9fe0-f9b3-4d29-8f07-b95ae65efced" providerId="ADAL" clId="{BBE11614-3E65-4956-8D26-A303293B648F}" dt="2019-12-16T21:25:57.853" v="2316" actId="1076"/>
        <pc:sldMkLst>
          <pc:docMk/>
          <pc:sldMk cId="4234154977" sldId="314"/>
        </pc:sldMkLst>
        <pc:spChg chg="del">
          <ac:chgData name="Adriana Magda" userId="fadd9fe0-f9b3-4d29-8f07-b95ae65efced" providerId="ADAL" clId="{BBE11614-3E65-4956-8D26-A303293B648F}" dt="2019-12-16T19:42:11.396" v="1770"/>
          <ac:spMkLst>
            <pc:docMk/>
            <pc:sldMk cId="4234154977" sldId="314"/>
            <ac:spMk id="3" creationId="{0F63933E-5AF5-40A5-B309-A5E054E665F5}"/>
          </ac:spMkLst>
        </pc:spChg>
        <pc:spChg chg="add del mod">
          <ac:chgData name="Adriana Magda" userId="fadd9fe0-f9b3-4d29-8f07-b95ae65efced" providerId="ADAL" clId="{BBE11614-3E65-4956-8D26-A303293B648F}" dt="2019-12-16T21:25:35.593" v="2311" actId="478"/>
          <ac:spMkLst>
            <pc:docMk/>
            <pc:sldMk cId="4234154977" sldId="314"/>
            <ac:spMk id="5" creationId="{FD23D7B9-B6A5-4CB9-BE31-FCA7B276EBF6}"/>
          </ac:spMkLst>
        </pc:spChg>
        <pc:spChg chg="add del mod">
          <ac:chgData name="Adriana Magda" userId="fadd9fe0-f9b3-4d29-8f07-b95ae65efced" providerId="ADAL" clId="{BBE11614-3E65-4956-8D26-A303293B648F}" dt="2019-12-16T19:44:15.801" v="1774"/>
          <ac:spMkLst>
            <pc:docMk/>
            <pc:sldMk cId="4234154977" sldId="314"/>
            <ac:spMk id="6" creationId="{B9E650A6-00E6-4A79-AC53-7CA1FC5F84DD}"/>
          </ac:spMkLst>
        </pc:spChg>
        <pc:spChg chg="add mod">
          <ac:chgData name="Adriana Magda" userId="fadd9fe0-f9b3-4d29-8f07-b95ae65efced" providerId="ADAL" clId="{BBE11614-3E65-4956-8D26-A303293B648F}" dt="2019-12-16T21:25:57.853" v="2316" actId="1076"/>
          <ac:spMkLst>
            <pc:docMk/>
            <pc:sldMk cId="4234154977" sldId="314"/>
            <ac:spMk id="11" creationId="{CABDC437-2CD8-4BA1-9A36-CFFEF0CF2F88}"/>
          </ac:spMkLst>
        </pc:spChg>
        <pc:graphicFrameChg chg="add mod modGraphic">
          <ac:chgData name="Adriana Magda" userId="fadd9fe0-f9b3-4d29-8f07-b95ae65efced" providerId="ADAL" clId="{BBE11614-3E65-4956-8D26-A303293B648F}" dt="2019-12-16T21:25:47.068" v="2314" actId="113"/>
          <ac:graphicFrameMkLst>
            <pc:docMk/>
            <pc:sldMk cId="4234154977" sldId="314"/>
            <ac:graphicFrameMk id="3" creationId="{F18BA5A9-E97C-48BD-BFE7-DF5E45D0B479}"/>
          </ac:graphicFrameMkLst>
        </pc:graphicFrameChg>
        <pc:graphicFrameChg chg="add del mod modGraphic">
          <ac:chgData name="Adriana Magda" userId="fadd9fe0-f9b3-4d29-8f07-b95ae65efced" providerId="ADAL" clId="{BBE11614-3E65-4956-8D26-A303293B648F}" dt="2019-12-16T19:44:14.762" v="1773" actId="478"/>
          <ac:graphicFrameMkLst>
            <pc:docMk/>
            <pc:sldMk cId="4234154977" sldId="314"/>
            <ac:graphicFrameMk id="4" creationId="{084607E1-C77D-4319-B41F-BC6540292FD6}"/>
          </ac:graphicFrameMkLst>
        </pc:graphicFrameChg>
        <pc:graphicFrameChg chg="add del mod modGraphic">
          <ac:chgData name="Adriana Magda" userId="fadd9fe0-f9b3-4d29-8f07-b95ae65efced" providerId="ADAL" clId="{BBE11614-3E65-4956-8D26-A303293B648F}" dt="2019-12-16T21:25:31.013" v="2310" actId="478"/>
          <ac:graphicFrameMkLst>
            <pc:docMk/>
            <pc:sldMk cId="4234154977" sldId="314"/>
            <ac:graphicFrameMk id="7" creationId="{0A878FA9-7D8D-42C8-8FF2-ED992398F9EA}"/>
          </ac:graphicFrameMkLst>
        </pc:graphicFrameChg>
        <pc:graphicFrameChg chg="add mod modGraphic">
          <ac:chgData name="Adriana Magda" userId="fadd9fe0-f9b3-4d29-8f07-b95ae65efced" providerId="ADAL" clId="{BBE11614-3E65-4956-8D26-A303293B648F}" dt="2019-12-16T19:49:02.283" v="1779" actId="113"/>
          <ac:graphicFrameMkLst>
            <pc:docMk/>
            <pc:sldMk cId="4234154977" sldId="314"/>
            <ac:graphicFrameMk id="8" creationId="{AD242BDF-86B3-499B-9593-8C8CF6CAFDD5}"/>
          </ac:graphicFrameMkLst>
        </pc:graphicFrameChg>
        <pc:graphicFrameChg chg="add mod modGraphic">
          <ac:chgData name="Adriana Magda" userId="fadd9fe0-f9b3-4d29-8f07-b95ae65efced" providerId="ADAL" clId="{BBE11614-3E65-4956-8D26-A303293B648F}" dt="2019-12-16T19:50:50.564" v="1782" actId="113"/>
          <ac:graphicFrameMkLst>
            <pc:docMk/>
            <pc:sldMk cId="4234154977" sldId="314"/>
            <ac:graphicFrameMk id="9" creationId="{6797636E-CEEB-4121-BDC6-1009B102D13E}"/>
          </ac:graphicFrameMkLst>
        </pc:graphicFrameChg>
        <pc:graphicFrameChg chg="add mod modGraphic">
          <ac:chgData name="Adriana Magda" userId="fadd9fe0-f9b3-4d29-8f07-b95ae65efced" providerId="ADAL" clId="{BBE11614-3E65-4956-8D26-A303293B648F}" dt="2019-12-16T19:53:14.286" v="1786" actId="113"/>
          <ac:graphicFrameMkLst>
            <pc:docMk/>
            <pc:sldMk cId="4234154977" sldId="314"/>
            <ac:graphicFrameMk id="10" creationId="{73F2FEC3-0DB8-4501-8C82-DACCA92EB980}"/>
          </ac:graphicFrameMkLst>
        </pc:graphicFrameChg>
        <pc:graphicFrameChg chg="add mod modGraphic">
          <ac:chgData name="Adriana Magda" userId="fadd9fe0-f9b3-4d29-8f07-b95ae65efced" providerId="ADAL" clId="{BBE11614-3E65-4956-8D26-A303293B648F}" dt="2019-12-16T21:25:55.083" v="2315" actId="1076"/>
          <ac:graphicFrameMkLst>
            <pc:docMk/>
            <pc:sldMk cId="4234154977" sldId="314"/>
            <ac:graphicFrameMk id="12" creationId="{6A15991A-6B66-4222-A1CF-1389B9029A69}"/>
          </ac:graphicFrameMkLst>
        </pc:graphicFrameChg>
      </pc:sldChg>
      <pc:sldChg chg="modSp add">
        <pc:chgData name="Adriana Magda" userId="fadd9fe0-f9b3-4d29-8f07-b95ae65efced" providerId="ADAL" clId="{BBE11614-3E65-4956-8D26-A303293B648F}" dt="2019-12-16T20:54:32.386" v="1911"/>
        <pc:sldMkLst>
          <pc:docMk/>
          <pc:sldMk cId="2923162544" sldId="315"/>
        </pc:sldMkLst>
        <pc:graphicFrameChg chg="mod">
          <ac:chgData name="Adriana Magda" userId="fadd9fe0-f9b3-4d29-8f07-b95ae65efced" providerId="ADAL" clId="{BBE11614-3E65-4956-8D26-A303293B648F}" dt="2019-12-16T20:54:32.386" v="1911"/>
          <ac:graphicFrameMkLst>
            <pc:docMk/>
            <pc:sldMk cId="2923162544" sldId="315"/>
            <ac:graphicFrameMk id="16" creationId="{96FE39E9-2EE2-B742-94ED-49EF2AD1773F}"/>
          </ac:graphicFrameMkLst>
        </pc:graphicFrameChg>
      </pc:sldChg>
      <pc:sldChg chg="add">
        <pc:chgData name="Adriana Magda" userId="fadd9fe0-f9b3-4d29-8f07-b95ae65efced" providerId="ADAL" clId="{BBE11614-3E65-4956-8D26-A303293B648F}" dt="2019-12-16T20:11:46.146" v="1902"/>
        <pc:sldMkLst>
          <pc:docMk/>
          <pc:sldMk cId="3978278732" sldId="316"/>
        </pc:sldMkLst>
      </pc:sldChg>
      <pc:sldChg chg="add">
        <pc:chgData name="Adriana Magda" userId="fadd9fe0-f9b3-4d29-8f07-b95ae65efced" providerId="ADAL" clId="{BBE11614-3E65-4956-8D26-A303293B648F}" dt="2019-12-16T20:11:46.146" v="1902"/>
        <pc:sldMkLst>
          <pc:docMk/>
          <pc:sldMk cId="1149978103" sldId="317"/>
        </pc:sldMkLst>
      </pc:sldChg>
      <pc:sldChg chg="add">
        <pc:chgData name="Adriana Magda" userId="fadd9fe0-f9b3-4d29-8f07-b95ae65efced" providerId="ADAL" clId="{BBE11614-3E65-4956-8D26-A303293B648F}" dt="2019-12-16T20:11:46.146" v="1902"/>
        <pc:sldMkLst>
          <pc:docMk/>
          <pc:sldMk cId="1893343440" sldId="318"/>
        </pc:sldMkLst>
      </pc:sldChg>
      <pc:sldChg chg="add setBg">
        <pc:chgData name="Adriana Magda" userId="fadd9fe0-f9b3-4d29-8f07-b95ae65efced" providerId="ADAL" clId="{BBE11614-3E65-4956-8D26-A303293B648F}" dt="2019-12-16T20:52:23.406" v="1908"/>
        <pc:sldMkLst>
          <pc:docMk/>
          <pc:sldMk cId="2519204437" sldId="319"/>
        </pc:sldMkLst>
      </pc:sldChg>
      <pc:sldChg chg="add modTransition">
        <pc:chgData name="Adriana Magda" userId="fadd9fe0-f9b3-4d29-8f07-b95ae65efced" providerId="ADAL" clId="{BBE11614-3E65-4956-8D26-A303293B648F}" dt="2019-12-16T20:52:23.406" v="1908"/>
        <pc:sldMkLst>
          <pc:docMk/>
          <pc:sldMk cId="2764084883" sldId="320"/>
        </pc:sldMkLst>
      </pc:sldChg>
      <pc:sldChg chg="add modTransition">
        <pc:chgData name="Adriana Magda" userId="fadd9fe0-f9b3-4d29-8f07-b95ae65efced" providerId="ADAL" clId="{BBE11614-3E65-4956-8D26-A303293B648F}" dt="2019-12-16T20:52:23.406" v="1908"/>
        <pc:sldMkLst>
          <pc:docMk/>
          <pc:sldMk cId="1305143793" sldId="321"/>
        </pc:sldMkLst>
      </pc:sldChg>
      <pc:sldChg chg="add modTransition">
        <pc:chgData name="Adriana Magda" userId="fadd9fe0-f9b3-4d29-8f07-b95ae65efced" providerId="ADAL" clId="{BBE11614-3E65-4956-8D26-A303293B648F}" dt="2019-12-16T20:52:23.406" v="1908"/>
        <pc:sldMkLst>
          <pc:docMk/>
          <pc:sldMk cId="4181059342" sldId="322"/>
        </pc:sldMkLst>
      </pc:sldChg>
      <pc:sldChg chg="addSp delSp modSp add mod setBg">
        <pc:chgData name="Adriana Magda" userId="fadd9fe0-f9b3-4d29-8f07-b95ae65efced" providerId="ADAL" clId="{BBE11614-3E65-4956-8D26-A303293B648F}" dt="2019-12-16T21:23:08.342" v="2308" actId="12100"/>
        <pc:sldMkLst>
          <pc:docMk/>
          <pc:sldMk cId="880152875" sldId="323"/>
        </pc:sldMkLst>
        <pc:spChg chg="mod">
          <ac:chgData name="Adriana Magda" userId="fadd9fe0-f9b3-4d29-8f07-b95ae65efced" providerId="ADAL" clId="{BBE11614-3E65-4956-8D26-A303293B648F}" dt="2019-12-16T21:08:54.445" v="2085" actId="26606"/>
          <ac:spMkLst>
            <pc:docMk/>
            <pc:sldMk cId="880152875" sldId="323"/>
            <ac:spMk id="2" creationId="{BD0BC87D-137F-4CE7-B25C-6C36EA1A1336}"/>
          </ac:spMkLst>
        </pc:spChg>
        <pc:spChg chg="add del mod">
          <ac:chgData name="Adriana Magda" userId="fadd9fe0-f9b3-4d29-8f07-b95ae65efced" providerId="ADAL" clId="{BBE11614-3E65-4956-8D26-A303293B648F}" dt="2019-12-16T21:09:15.975" v="2086" actId="12084"/>
          <ac:spMkLst>
            <pc:docMk/>
            <pc:sldMk cId="880152875" sldId="323"/>
            <ac:spMk id="3" creationId="{7BF73229-8DFD-4D34-B268-86DAD814BC4D}"/>
          </ac:spMkLst>
        </pc:spChg>
        <pc:spChg chg="add del">
          <ac:chgData name="Adriana Magda" userId="fadd9fe0-f9b3-4d29-8f07-b95ae65efced" providerId="ADAL" clId="{BBE11614-3E65-4956-8D26-A303293B648F}" dt="2019-12-16T21:08:54.445" v="2085" actId="26606"/>
          <ac:spMkLst>
            <pc:docMk/>
            <pc:sldMk cId="880152875" sldId="323"/>
            <ac:spMk id="10" creationId="{46C2E80F-49A6-4372-B103-219D417A55ED}"/>
          </ac:spMkLst>
        </pc:spChg>
        <pc:graphicFrameChg chg="add mod">
          <ac:chgData name="Adriana Magda" userId="fadd9fe0-f9b3-4d29-8f07-b95ae65efced" providerId="ADAL" clId="{BBE11614-3E65-4956-8D26-A303293B648F}" dt="2019-12-16T21:23:08.342" v="2308" actId="12100"/>
          <ac:graphicFrameMkLst>
            <pc:docMk/>
            <pc:sldMk cId="880152875" sldId="323"/>
            <ac:graphicFrameMk id="4" creationId="{DD774DD9-1A23-430D-8F55-175AABEB7F0E}"/>
          </ac:graphicFrameMkLst>
        </pc:graphicFrameChg>
        <pc:graphicFrameChg chg="add del">
          <ac:chgData name="Adriana Magda" userId="fadd9fe0-f9b3-4d29-8f07-b95ae65efced" providerId="ADAL" clId="{BBE11614-3E65-4956-8D26-A303293B648F}" dt="2019-12-16T21:08:49.225" v="2083" actId="26606"/>
          <ac:graphicFrameMkLst>
            <pc:docMk/>
            <pc:sldMk cId="880152875" sldId="323"/>
            <ac:graphicFrameMk id="5" creationId="{DAB7B22E-05DD-4344-9083-91645B1D0086}"/>
          </ac:graphicFrameMkLst>
        </pc:graphicFrameChg>
        <pc:graphicFrameChg chg="add del">
          <ac:chgData name="Adriana Magda" userId="fadd9fe0-f9b3-4d29-8f07-b95ae65efced" providerId="ADAL" clId="{BBE11614-3E65-4956-8D26-A303293B648F}" dt="2019-12-16T21:08:54.445" v="2085" actId="26606"/>
          <ac:graphicFrameMkLst>
            <pc:docMk/>
            <pc:sldMk cId="880152875" sldId="323"/>
            <ac:graphicFrameMk id="7" creationId="{9F39C999-5D88-4DE8-9E42-490D259A1B93}"/>
          </ac:graphicFrameMkLst>
        </pc:graphicFrameChg>
      </pc:sldChg>
      <pc:sldChg chg="modSp add del">
        <pc:chgData name="Adriana Magda" userId="fadd9fe0-f9b3-4d29-8f07-b95ae65efced" providerId="ADAL" clId="{BBE11614-3E65-4956-8D26-A303293B648F}" dt="2019-12-16T21:06:36.380" v="1950" actId="2696"/>
        <pc:sldMkLst>
          <pc:docMk/>
          <pc:sldMk cId="2927799461" sldId="323"/>
        </pc:sldMkLst>
        <pc:spChg chg="mod">
          <ac:chgData name="Adriana Magda" userId="fadd9fe0-f9b3-4d29-8f07-b95ae65efced" providerId="ADAL" clId="{BBE11614-3E65-4956-8D26-A303293B648F}" dt="2019-12-16T21:06:33.755" v="1949" actId="20577"/>
          <ac:spMkLst>
            <pc:docMk/>
            <pc:sldMk cId="2927799461" sldId="323"/>
            <ac:spMk id="2" creationId="{C4026049-6708-41F9-B094-3400372B0BC8}"/>
          </ac:spMkLst>
        </pc:spChg>
      </pc:sldChg>
      <pc:sldChg chg="add">
        <pc:chgData name="Adriana Magda" userId="fadd9fe0-f9b3-4d29-8f07-b95ae65efced" providerId="ADAL" clId="{BBE11614-3E65-4956-8D26-A303293B648F}" dt="2019-12-16T21:12:57.565" v="2111"/>
        <pc:sldMkLst>
          <pc:docMk/>
          <pc:sldMk cId="500016993" sldId="324"/>
        </pc:sldMkLst>
      </pc:sldChg>
      <pc:sldChg chg="add">
        <pc:chgData name="Adriana Magda" userId="fadd9fe0-f9b3-4d29-8f07-b95ae65efced" providerId="ADAL" clId="{BBE11614-3E65-4956-8D26-A303293B648F}" dt="2019-12-16T21:12:57.565" v="2111"/>
        <pc:sldMkLst>
          <pc:docMk/>
          <pc:sldMk cId="2792306907" sldId="325"/>
        </pc:sldMkLst>
      </pc:sldChg>
      <pc:sldChg chg="add">
        <pc:chgData name="Adriana Magda" userId="fadd9fe0-f9b3-4d29-8f07-b95ae65efced" providerId="ADAL" clId="{BBE11614-3E65-4956-8D26-A303293B648F}" dt="2019-12-16T21:12:57.565" v="2111"/>
        <pc:sldMkLst>
          <pc:docMk/>
          <pc:sldMk cId="4027124655" sldId="326"/>
        </pc:sldMkLst>
      </pc:sldChg>
      <pc:sldChg chg="add">
        <pc:chgData name="Adriana Magda" userId="fadd9fe0-f9b3-4d29-8f07-b95ae65efced" providerId="ADAL" clId="{BBE11614-3E65-4956-8D26-A303293B648F}" dt="2019-12-16T21:12:57.565" v="2111"/>
        <pc:sldMkLst>
          <pc:docMk/>
          <pc:sldMk cId="2927721964" sldId="327"/>
        </pc:sldMkLst>
      </pc:sldChg>
    </pc:docChg>
  </pc:docChgLst>
  <pc:docChgLst>
    <pc:chgData name="Huang, Zhijie" userId="S::zhijie.huang@wustl.edu::0fb6db4b-5789-48df-a6c7-ec827b319635" providerId="AD" clId="Web-{69ADF8F4-A6DA-45B7-89F8-9635D8389133}"/>
    <pc:docChg chg="addSld modSld">
      <pc:chgData name="Huang, Zhijie" userId="S::zhijie.huang@wustl.edu::0fb6db4b-5789-48df-a6c7-ec827b319635" providerId="AD" clId="Web-{69ADF8F4-A6DA-45B7-89F8-9635D8389133}" dt="2019-12-07T19:40:24.962" v="85" actId="1076"/>
      <pc:docMkLst>
        <pc:docMk/>
      </pc:docMkLst>
    </pc:docChg>
  </pc:docChgLst>
  <pc:docChgLst>
    <pc:chgData name="Nie, Dominique" userId="S::congnie@wustl.edu::311fdd0d-8c20-4e5c-a839-5135af290e02" providerId="AD" clId="Web-{0C0EF31E-80F1-4BBA-8AB2-2F7C321C0286}"/>
    <pc:docChg chg="modSld">
      <pc:chgData name="Nie, Dominique" userId="S::congnie@wustl.edu::311fdd0d-8c20-4e5c-a839-5135af290e02" providerId="AD" clId="Web-{0C0EF31E-80F1-4BBA-8AB2-2F7C321C0286}" dt="2019-12-16T19:01:21.173" v="5"/>
      <pc:docMkLst>
        <pc:docMk/>
      </pc:docMkLst>
      <pc:sldChg chg="addSp delSp modSp">
        <pc:chgData name="Nie, Dominique" userId="S::congnie@wustl.edu::311fdd0d-8c20-4e5c-a839-5135af290e02" providerId="AD" clId="Web-{0C0EF31E-80F1-4BBA-8AB2-2F7C321C0286}" dt="2019-12-16T19:00:07.892" v="1"/>
        <pc:sldMkLst>
          <pc:docMk/>
          <pc:sldMk cId="796835128" sldId="296"/>
        </pc:sldMkLst>
        <pc:picChg chg="add del mod">
          <ac:chgData name="Nie, Dominique" userId="S::congnie@wustl.edu::311fdd0d-8c20-4e5c-a839-5135af290e02" providerId="AD" clId="Web-{0C0EF31E-80F1-4BBA-8AB2-2F7C321C0286}" dt="2019-12-16T19:00:07.892" v="1"/>
          <ac:picMkLst>
            <pc:docMk/>
            <pc:sldMk cId="796835128" sldId="296"/>
            <ac:picMk id="4" creationId="{980D127D-06AC-409D-8113-E0C88F7CBB56}"/>
          </ac:picMkLst>
        </pc:picChg>
      </pc:sldChg>
      <pc:sldChg chg="addSp delSp modSp">
        <pc:chgData name="Nie, Dominique" userId="S::congnie@wustl.edu::311fdd0d-8c20-4e5c-a839-5135af290e02" providerId="AD" clId="Web-{0C0EF31E-80F1-4BBA-8AB2-2F7C321C0286}" dt="2019-12-16T19:01:21.173" v="5"/>
        <pc:sldMkLst>
          <pc:docMk/>
          <pc:sldMk cId="1532902177" sldId="298"/>
        </pc:sldMkLst>
        <pc:spChg chg="add del mod">
          <ac:chgData name="Nie, Dominique" userId="S::congnie@wustl.edu::311fdd0d-8c20-4e5c-a839-5135af290e02" providerId="AD" clId="Web-{0C0EF31E-80F1-4BBA-8AB2-2F7C321C0286}" dt="2019-12-16T19:00:28.267" v="3"/>
          <ac:spMkLst>
            <pc:docMk/>
            <pc:sldMk cId="1532902177" sldId="298"/>
            <ac:spMk id="9" creationId="{2F8A1B7F-010A-4932-A969-54DD323069DF}"/>
          </ac:spMkLst>
        </pc:spChg>
        <pc:picChg chg="add del">
          <ac:chgData name="Nie, Dominique" userId="S::congnie@wustl.edu::311fdd0d-8c20-4e5c-a839-5135af290e02" providerId="AD" clId="Web-{0C0EF31E-80F1-4BBA-8AB2-2F7C321C0286}" dt="2019-12-16T19:00:28.267" v="3"/>
          <ac:picMkLst>
            <pc:docMk/>
            <pc:sldMk cId="1532902177" sldId="298"/>
            <ac:picMk id="10" creationId="{47EDC549-9EA6-4F36-BBF7-16E1BA86A622}"/>
          </ac:picMkLst>
        </pc:picChg>
        <pc:picChg chg="add del mod">
          <ac:chgData name="Nie, Dominique" userId="S::congnie@wustl.edu::311fdd0d-8c20-4e5c-a839-5135af290e02" providerId="AD" clId="Web-{0C0EF31E-80F1-4BBA-8AB2-2F7C321C0286}" dt="2019-12-16T19:01:21.173" v="5"/>
          <ac:picMkLst>
            <pc:docMk/>
            <pc:sldMk cId="1532902177" sldId="298"/>
            <ac:picMk id="11" creationId="{08410ABF-F02B-4C97-8A1A-9ABD8C746209}"/>
          </ac:picMkLst>
        </pc:picChg>
      </pc:sldChg>
    </pc:docChg>
  </pc:docChgLst>
  <pc:docChgLst>
    <pc:chgData name="Huang, Zhijie" userId="S::zhijie.huang@wustl.edu::0fb6db4b-5789-48df-a6c7-ec827b319635" providerId="AD" clId="Web-{07088D0D-DF7E-46D1-A29B-EC29FC1C8662}"/>
    <pc:docChg chg="addSld modSld sldOrd">
      <pc:chgData name="Huang, Zhijie" userId="S::zhijie.huang@wustl.edu::0fb6db4b-5789-48df-a6c7-ec827b319635" providerId="AD" clId="Web-{07088D0D-DF7E-46D1-A29B-EC29FC1C8662}" dt="2019-12-14T01:05:50.426" v="174" actId="20577"/>
      <pc:docMkLst>
        <pc:docMk/>
      </pc:docMkLst>
      <pc:sldChg chg="modSp">
        <pc:chgData name="Huang, Zhijie" userId="S::zhijie.huang@wustl.edu::0fb6db4b-5789-48df-a6c7-ec827b319635" providerId="AD" clId="Web-{07088D0D-DF7E-46D1-A29B-EC29FC1C8662}" dt="2019-12-14T00:57:14.115" v="43" actId="1076"/>
        <pc:sldMkLst>
          <pc:docMk/>
          <pc:sldMk cId="106264267" sldId="294"/>
        </pc:sldMkLst>
        <pc:spChg chg="mod">
          <ac:chgData name="Huang, Zhijie" userId="S::zhijie.huang@wustl.edu::0fb6db4b-5789-48df-a6c7-ec827b319635" providerId="AD" clId="Web-{07088D0D-DF7E-46D1-A29B-EC29FC1C8662}" dt="2019-12-14T00:55:09.638" v="31" actId="20577"/>
          <ac:spMkLst>
            <pc:docMk/>
            <pc:sldMk cId="106264267" sldId="294"/>
            <ac:spMk id="2" creationId="{242D1908-B3D0-4414-AE52-1F7A5AC8EA7A}"/>
          </ac:spMkLst>
        </pc:spChg>
        <pc:picChg chg="mod">
          <ac:chgData name="Huang, Zhijie" userId="S::zhijie.huang@wustl.edu::0fb6db4b-5789-48df-a6c7-ec827b319635" providerId="AD" clId="Web-{07088D0D-DF7E-46D1-A29B-EC29FC1C8662}" dt="2019-12-14T00:57:14.115" v="43" actId="1076"/>
          <ac:picMkLst>
            <pc:docMk/>
            <pc:sldMk cId="106264267" sldId="294"/>
            <ac:picMk id="5" creationId="{CB45D150-9E3B-4659-B7F6-7A279219F795}"/>
          </ac:picMkLst>
        </pc:picChg>
      </pc:sldChg>
      <pc:sldChg chg="addSp delSp modSp add ord replId">
        <pc:chgData name="Huang, Zhijie" userId="S::zhijie.huang@wustl.edu::0fb6db4b-5789-48df-a6c7-ec827b319635" providerId="AD" clId="Web-{07088D0D-DF7E-46D1-A29B-EC29FC1C8662}" dt="2019-12-14T01:05:50.426" v="174" actId="20577"/>
        <pc:sldMkLst>
          <pc:docMk/>
          <pc:sldMk cId="1953820568" sldId="295"/>
        </pc:sldMkLst>
        <pc:spChg chg="mod">
          <ac:chgData name="Huang, Zhijie" userId="S::zhijie.huang@wustl.edu::0fb6db4b-5789-48df-a6c7-ec827b319635" providerId="AD" clId="Web-{07088D0D-DF7E-46D1-A29B-EC29FC1C8662}" dt="2019-12-14T00:54:53.263" v="14" actId="20577"/>
          <ac:spMkLst>
            <pc:docMk/>
            <pc:sldMk cId="1953820568" sldId="295"/>
            <ac:spMk id="2" creationId="{242D1908-B3D0-4414-AE52-1F7A5AC8EA7A}"/>
          </ac:spMkLst>
        </pc:spChg>
        <pc:grpChg chg="del">
          <ac:chgData name="Huang, Zhijie" userId="S::zhijie.huang@wustl.edu::0fb6db4b-5789-48df-a6c7-ec827b319635" providerId="AD" clId="Web-{07088D0D-DF7E-46D1-A29B-EC29FC1C8662}" dt="2019-12-14T00:55:15.248" v="36"/>
          <ac:grpSpMkLst>
            <pc:docMk/>
            <pc:sldMk cId="1953820568" sldId="295"/>
            <ac:grpSpMk id="32" creationId="{9DB78D25-EE28-41C5-9788-F17FB8BCFB77}"/>
          </ac:grpSpMkLst>
        </pc:grpChg>
        <pc:grpChg chg="del">
          <ac:chgData name="Huang, Zhijie" userId="S::zhijie.huang@wustl.edu::0fb6db4b-5789-48df-a6c7-ec827b319635" providerId="AD" clId="Web-{07088D0D-DF7E-46D1-A29B-EC29FC1C8662}" dt="2019-12-14T00:55:14.154" v="35"/>
          <ac:grpSpMkLst>
            <pc:docMk/>
            <pc:sldMk cId="1953820568" sldId="295"/>
            <ac:grpSpMk id="35" creationId="{53C990F4-1A25-4903-9B0E-9BBE339ADA38}"/>
          </ac:grpSpMkLst>
        </pc:grpChg>
        <pc:grpChg chg="del">
          <ac:chgData name="Huang, Zhijie" userId="S::zhijie.huang@wustl.edu::0fb6db4b-5789-48df-a6c7-ec827b319635" providerId="AD" clId="Web-{07088D0D-DF7E-46D1-A29B-EC29FC1C8662}" dt="2019-12-14T00:55:19.545" v="40"/>
          <ac:grpSpMkLst>
            <pc:docMk/>
            <pc:sldMk cId="1953820568" sldId="295"/>
            <ac:grpSpMk id="38" creationId="{1C11A9D0-688F-4313-932B-BCDEC7D3D17B}"/>
          </ac:grpSpMkLst>
        </pc:grpChg>
        <pc:grpChg chg="del">
          <ac:chgData name="Huang, Zhijie" userId="S::zhijie.huang@wustl.edu::0fb6db4b-5789-48df-a6c7-ec827b319635" providerId="AD" clId="Web-{07088D0D-DF7E-46D1-A29B-EC29FC1C8662}" dt="2019-12-14T00:55:20.920" v="41"/>
          <ac:grpSpMkLst>
            <pc:docMk/>
            <pc:sldMk cId="1953820568" sldId="295"/>
            <ac:grpSpMk id="41" creationId="{B448EDB0-41CD-461F-BB87-E385DEACBA40}"/>
          </ac:grpSpMkLst>
        </pc:grpChg>
        <pc:grpChg chg="del">
          <ac:chgData name="Huang, Zhijie" userId="S::zhijie.huang@wustl.edu::0fb6db4b-5789-48df-a6c7-ec827b319635" providerId="AD" clId="Web-{07088D0D-DF7E-46D1-A29B-EC29FC1C8662}" dt="2019-12-14T00:55:16.232" v="37"/>
          <ac:grpSpMkLst>
            <pc:docMk/>
            <pc:sldMk cId="1953820568" sldId="295"/>
            <ac:grpSpMk id="47" creationId="{DDE1C63E-6D7A-469D-9255-65681CB1CCBD}"/>
          </ac:grpSpMkLst>
        </pc:grpChg>
        <pc:grpChg chg="del">
          <ac:chgData name="Huang, Zhijie" userId="S::zhijie.huang@wustl.edu::0fb6db4b-5789-48df-a6c7-ec827b319635" providerId="AD" clId="Web-{07088D0D-DF7E-46D1-A29B-EC29FC1C8662}" dt="2019-12-14T00:55:17.404" v="38"/>
          <ac:grpSpMkLst>
            <pc:docMk/>
            <pc:sldMk cId="1953820568" sldId="295"/>
            <ac:grpSpMk id="50" creationId="{D42CABF8-AECF-4BA7-87CE-C08C0350946E}"/>
          </ac:grpSpMkLst>
        </pc:grpChg>
        <pc:grpChg chg="del">
          <ac:chgData name="Huang, Zhijie" userId="S::zhijie.huang@wustl.edu::0fb6db4b-5789-48df-a6c7-ec827b319635" providerId="AD" clId="Web-{07088D0D-DF7E-46D1-A29B-EC29FC1C8662}" dt="2019-12-14T00:55:18.592" v="39"/>
          <ac:grpSpMkLst>
            <pc:docMk/>
            <pc:sldMk cId="1953820568" sldId="295"/>
            <ac:grpSpMk id="53" creationId="{91B330FC-5FA0-4C2F-9D5C-B563E9F4CFDD}"/>
          </ac:grpSpMkLst>
        </pc:grpChg>
        <pc:graphicFrameChg chg="add mod modGraphic">
          <ac:chgData name="Huang, Zhijie" userId="S::zhijie.huang@wustl.edu::0fb6db4b-5789-48df-a6c7-ec827b319635" providerId="AD" clId="Web-{07088D0D-DF7E-46D1-A29B-EC29FC1C8662}" dt="2019-12-14T01:03:59.560" v="170" actId="20577"/>
          <ac:graphicFrameMkLst>
            <pc:docMk/>
            <pc:sldMk cId="1953820568" sldId="295"/>
            <ac:graphicFrameMk id="28" creationId="{05284EFA-D00A-4C4D-AC3F-048779CDB934}"/>
          </ac:graphicFrameMkLst>
        </pc:graphicFrameChg>
        <pc:graphicFrameChg chg="del">
          <ac:chgData name="Huang, Zhijie" userId="S::zhijie.huang@wustl.edu::0fb6db4b-5789-48df-a6c7-ec827b319635" providerId="AD" clId="Web-{07088D0D-DF7E-46D1-A29B-EC29FC1C8662}" dt="2019-12-14T00:55:12.842" v="34"/>
          <ac:graphicFrameMkLst>
            <pc:docMk/>
            <pc:sldMk cId="1953820568" sldId="295"/>
            <ac:graphicFrameMk id="115" creationId="{76D4F827-305B-4BF6-B87F-F005F8E6B47F}"/>
          </ac:graphicFrameMkLst>
        </pc:graphicFrameChg>
        <pc:graphicFrameChg chg="add del mod modGraphic">
          <ac:chgData name="Huang, Zhijie" userId="S::zhijie.huang@wustl.edu::0fb6db4b-5789-48df-a6c7-ec827b319635" providerId="AD" clId="Web-{07088D0D-DF7E-46D1-A29B-EC29FC1C8662}" dt="2019-12-14T01:05:50.426" v="174" actId="20577"/>
          <ac:graphicFrameMkLst>
            <pc:docMk/>
            <pc:sldMk cId="1953820568" sldId="295"/>
            <ac:graphicFrameMk id="520" creationId="{2E6032BA-9FF6-4DDB-8003-37A82F16F159}"/>
          </ac:graphicFrameMkLst>
        </pc:graphicFrameChg>
      </pc:sldChg>
    </pc:docChg>
  </pc:docChgLst>
  <pc:docChgLst>
    <pc:chgData name="Nie, Dominique" userId="S::congnie@wustl.edu::311fdd0d-8c20-4e5c-a839-5135af290e02" providerId="AD" clId="Web-{865454C8-4F3B-C016-F242-A343F1A0693E}"/>
    <pc:docChg chg="addSld delSld modSld">
      <pc:chgData name="Nie, Dominique" userId="S::congnie@wustl.edu::311fdd0d-8c20-4e5c-a839-5135af290e02" providerId="AD" clId="Web-{865454C8-4F3B-C016-F242-A343F1A0693E}" dt="2019-12-07T17:48:38.290" v="53" actId="20577"/>
      <pc:docMkLst>
        <pc:docMk/>
      </pc:docMkLst>
      <pc:sldChg chg="addSp delSp modSp add replId">
        <pc:chgData name="Nie, Dominique" userId="S::congnie@wustl.edu::311fdd0d-8c20-4e5c-a839-5135af290e02" providerId="AD" clId="Web-{865454C8-4F3B-C016-F242-A343F1A0693E}" dt="2019-12-07T17:48:09.461" v="36" actId="20577"/>
        <pc:sldMkLst>
          <pc:docMk/>
          <pc:sldMk cId="1852834020" sldId="282"/>
        </pc:sldMkLst>
        <pc:spChg chg="mod">
          <ac:chgData name="Nie, Dominique" userId="S::congnie@wustl.edu::311fdd0d-8c20-4e5c-a839-5135af290e02" providerId="AD" clId="Web-{865454C8-4F3B-C016-F242-A343F1A0693E}" dt="2019-12-07T17:48:09.461" v="36" actId="20577"/>
          <ac:spMkLst>
            <pc:docMk/>
            <pc:sldMk cId="1852834020" sldId="282"/>
            <ac:spMk id="2" creationId="{F87BD6D6-025C-44BC-8635-7FF74A016DE0}"/>
          </ac:spMkLst>
        </pc:spChg>
        <pc:spChg chg="del">
          <ac:chgData name="Nie, Dominique" userId="S::congnie@wustl.edu::311fdd0d-8c20-4e5c-a839-5135af290e02" providerId="AD" clId="Web-{865454C8-4F3B-C016-F242-A343F1A0693E}" dt="2019-12-07T17:10:25.011" v="12"/>
          <ac:spMkLst>
            <pc:docMk/>
            <pc:sldMk cId="1852834020" sldId="282"/>
            <ac:spMk id="3" creationId="{C2CAAA38-E742-4B18-A998-83F248C83B62}"/>
          </ac:spMkLst>
        </pc:spChg>
        <pc:picChg chg="add mod ord">
          <ac:chgData name="Nie, Dominique" userId="S::congnie@wustl.edu::311fdd0d-8c20-4e5c-a839-5135af290e02" providerId="AD" clId="Web-{865454C8-4F3B-C016-F242-A343F1A0693E}" dt="2019-12-07T17:10:25.011" v="12"/>
          <ac:picMkLst>
            <pc:docMk/>
            <pc:sldMk cId="1852834020" sldId="282"/>
            <ac:picMk id="4" creationId="{479D9DE2-6F5F-4C5C-BCC6-A071032C6B64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niecong\Documents\TCCP\Scouts%20program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niecong\Documents\TCCP\Scouts%20program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niecong\Documents\TCCP\Scouts%20program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niecong\Documents\TCCP\Scouts%20program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niecong\Documents\TCCP\Scouts%20programs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Have a Bachelor's Degree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Scouts Alumni</c:v>
                </c:pt>
                <c:pt idx="1">
                  <c:v>Non-Scouts</c:v>
                </c:pt>
                <c:pt idx="2">
                  <c:v>St. Louis Metro</c:v>
                </c:pt>
                <c:pt idx="3">
                  <c:v>United States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0.62903225806451613</c:v>
                </c:pt>
                <c:pt idx="1">
                  <c:v>0.6428571428571429</c:v>
                </c:pt>
                <c:pt idx="2">
                  <c:v>0.32600000000000001</c:v>
                </c:pt>
                <c:pt idx="3">
                  <c:v>0.30299999999999999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66-407A-A81E-EE5C095F723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391698408"/>
        <c:axId val="391695128"/>
      </c:barChart>
      <c:catAx>
        <c:axId val="391698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695128"/>
        <c:crosses val="autoZero"/>
        <c:auto val="1"/>
        <c:lblAlgn val="ctr"/>
        <c:lblOffset val="100"/>
        <c:noMultiLvlLbl val="0"/>
      </c:catAx>
      <c:valAx>
        <c:axId val="391695128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391698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Credit Score distribution</a:t>
            </a:r>
          </a:p>
        </c:rich>
      </c:tx>
      <c:layout>
        <c:manualLayout>
          <c:xMode val="edge"/>
          <c:yMode val="edge"/>
          <c:x val="1.1636880732779362E-2"/>
          <c:y val="4.43334030473118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Scouts Alumni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549 and below </c:v>
                </c:pt>
                <c:pt idx="1">
                  <c:v>550 - 649 </c:v>
                </c:pt>
                <c:pt idx="2">
                  <c:v>650 - 699 </c:v>
                </c:pt>
                <c:pt idx="3">
                  <c:v>700 - 749 </c:v>
                </c:pt>
                <c:pt idx="4">
                  <c:v>750 and above </c:v>
                </c:pt>
                <c:pt idx="5">
                  <c:v>I don’t know</c:v>
                </c:pt>
              </c:strCache>
            </c:strRef>
          </c:cat>
          <c:val>
            <c:numRef>
              <c:f>Sheet1!$B$2:$B$7</c:f>
              <c:numCache>
                <c:formatCode>0.00%</c:formatCode>
                <c:ptCount val="6"/>
                <c:pt idx="0">
                  <c:v>1.6666666666666666E-2</c:v>
                </c:pt>
                <c:pt idx="1">
                  <c:v>3.3333333333333333E-2</c:v>
                </c:pt>
                <c:pt idx="2">
                  <c:v>0.13333333333333333</c:v>
                </c:pt>
                <c:pt idx="3">
                  <c:v>0.18333333333333332</c:v>
                </c:pt>
                <c:pt idx="4">
                  <c:v>0.55000000000000004</c:v>
                </c:pt>
                <c:pt idx="5">
                  <c:v>8.3333333333333329E-2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B2-4AB0-90E3-238477EC9E3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Non Scouts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549 and below </c:v>
                </c:pt>
                <c:pt idx="1">
                  <c:v>550 - 649 </c:v>
                </c:pt>
                <c:pt idx="2">
                  <c:v>650 - 699 </c:v>
                </c:pt>
                <c:pt idx="3">
                  <c:v>700 - 749 </c:v>
                </c:pt>
                <c:pt idx="4">
                  <c:v>750 and above </c:v>
                </c:pt>
                <c:pt idx="5">
                  <c:v>I don’t know</c:v>
                </c:pt>
              </c:strCache>
            </c:strRef>
          </c:cat>
          <c:val>
            <c:numRef>
              <c:f>Sheet1!$C$2:$C$7</c:f>
              <c:numCache>
                <c:formatCode>0.00%</c:formatCode>
                <c:ptCount val="6"/>
                <c:pt idx="0">
                  <c:v>7.5471698113207544E-2</c:v>
                </c:pt>
                <c:pt idx="1">
                  <c:v>0.15094339622641509</c:v>
                </c:pt>
                <c:pt idx="2">
                  <c:v>0.15094339622641501</c:v>
                </c:pt>
                <c:pt idx="3">
                  <c:v>0.22641509433962301</c:v>
                </c:pt>
                <c:pt idx="4">
                  <c:v>0.22641509433962265</c:v>
                </c:pt>
                <c:pt idx="5">
                  <c:v>0.16981132075471697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1B2-4AB0-90E3-238477EC9E3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395788224"/>
        <c:axId val="395788552"/>
      </c:barChart>
      <c:catAx>
        <c:axId val="395788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5788552"/>
        <c:crosses val="autoZero"/>
        <c:auto val="1"/>
        <c:lblAlgn val="ctr"/>
        <c:lblOffset val="100"/>
        <c:noMultiLvlLbl val="0"/>
      </c:catAx>
      <c:valAx>
        <c:axId val="395788552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395788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Have an Advanced Degree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Scouts Alumni</c:v>
                </c:pt>
                <c:pt idx="1">
                  <c:v>Non-Scouts</c:v>
                </c:pt>
                <c:pt idx="2">
                  <c:v>St. Louis Metro</c:v>
                </c:pt>
                <c:pt idx="3">
                  <c:v>United States</c:v>
                </c:pt>
              </c:strCache>
            </c:strRef>
          </c:cat>
          <c:val>
            <c:numRef>
              <c:f>Sheet1!$B$2:$B$5</c:f>
              <c:numCache>
                <c:formatCode>0.0%</c:formatCode>
                <c:ptCount val="4"/>
                <c:pt idx="0">
                  <c:v>0.25806451612903225</c:v>
                </c:pt>
                <c:pt idx="1">
                  <c:v>0.21428571428571427</c:v>
                </c:pt>
                <c:pt idx="2">
                  <c:v>0.14200000000000002</c:v>
                </c:pt>
                <c:pt idx="3">
                  <c:v>0.126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AE-4179-8578-C89F861CEA82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526681672"/>
        <c:axId val="526683312"/>
      </c:barChart>
      <c:catAx>
        <c:axId val="526681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6683312"/>
        <c:crosses val="autoZero"/>
        <c:auto val="1"/>
        <c:lblAlgn val="ctr"/>
        <c:lblOffset val="100"/>
        <c:noMultiLvlLbl val="0"/>
      </c:catAx>
      <c:valAx>
        <c:axId val="526683312"/>
        <c:scaling>
          <c:orientation val="minMax"/>
        </c:scaling>
        <c:delete val="1"/>
        <c:axPos val="l"/>
        <c:numFmt formatCode="0.0%" sourceLinked="1"/>
        <c:majorTickMark val="none"/>
        <c:minorTickMark val="none"/>
        <c:tickLblPos val="nextTo"/>
        <c:crossAx val="526681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Non Scouts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75A-4E10-AEFE-08AAECFACC6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E75A-4E10-AEFE-08AAECFACC6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75A-4E10-AEFE-08AAECFACC6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E75A-4E10-AEFE-08AAECFACC6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E75A-4E10-AEFE-08AAECFACC6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E75A-4E10-AEFE-08AAECFACC6B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E75A-4E10-AEFE-08AAECFACC6B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E75A-4E10-AEFE-08AAECFACC6B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E75A-4E10-AEFE-08AAECFACC6B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A-E75A-4E10-AEFE-08AAECFACC6B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E75A-4E10-AEFE-08AAECFACC6B}"/>
              </c:ext>
            </c:extLst>
          </c:dPt>
          <c:dLbls>
            <c:dLbl>
              <c:idx val="0"/>
              <c:layout>
                <c:manualLayout>
                  <c:x val="-0.10683760683760683"/>
                  <c:y val="0.15592411313856047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D1BDDA4-02C6-412A-B41A-3269A89D644B}" type="CATEGORYNAME">
                      <a:rPr lang="en-US" altLang="zh-CN">
                        <a:solidFill>
                          <a:schemeClr val="bg1"/>
                        </a:solidFill>
                      </a:rPr>
                      <a:pPr>
                        <a:defRPr sz="1000"/>
                      </a:pPr>
                      <a:t>[CATEGORY NAME]</a:t>
                    </a:fld>
                    <a:r>
                      <a:rPr lang="en-US" baseline="0">
                        <a:solidFill>
                          <a:schemeClr val="bg1"/>
                        </a:solidFill>
                      </a:rPr>
                      <a:t>
</a:t>
                    </a:r>
                    <a:fld id="{EC728566-EFCB-432A-9E7E-F1D03022AAE5}" type="PERCENTAGE">
                      <a:rPr lang="en-US" altLang="zh-CN" baseline="0">
                        <a:solidFill>
                          <a:schemeClr val="bg1"/>
                        </a:solidFill>
                      </a:rPr>
                      <a:pPr>
                        <a:defRPr sz="1000"/>
                      </a:pPr>
                      <a:t>[PERCENTAGE]</a:t>
                    </a:fld>
                    <a:endParaRPr lang="en-US" baseline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E75A-4E10-AEFE-08AAECFACC6B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E75A-4E10-AEFE-08AAECFACC6B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E75A-4E10-AEFE-08AAECFACC6B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4-E75A-4E10-AEFE-08AAECFACC6B}"/>
                </c:ext>
              </c:extLst>
            </c:dLbl>
            <c:dLbl>
              <c:idx val="4"/>
              <c:layout>
                <c:manualLayout>
                  <c:x val="5.4788516326976858E-3"/>
                  <c:y val="4.183329864693078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75A-4E10-AEFE-08AAECFACC6B}"/>
                </c:ext>
              </c:extLst>
            </c:dLbl>
            <c:dLbl>
              <c:idx val="5"/>
              <c:layout>
                <c:manualLayout>
                  <c:x val="-1.3697129081744466E-2"/>
                  <c:y val="8.746962444358255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75A-4E10-AEFE-08AAECFACC6B}"/>
                </c:ext>
              </c:extLst>
            </c:dLbl>
            <c:dLbl>
              <c:idx val="6"/>
              <c:layout>
                <c:manualLayout>
                  <c:x val="-5.7527942143326759E-2"/>
                  <c:y val="-0.193954384635770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2B39E3B-8925-478E-BDFA-DDDFAB299CED}" type="CATEGORYNAME">
                      <a:rPr lang="en-US" altLang="zh-CN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>
                        <a:solidFill>
                          <a:schemeClr val="bg1"/>
                        </a:solidFill>
                      </a:rPr>
                      <a:t>
</a:t>
                    </a:r>
                    <a:fld id="{39383AFD-C638-46C6-8EBC-0DA0B463021E}" type="PERCENTAGE">
                      <a:rPr lang="en-US" altLang="zh-CN" baseline="0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E75A-4E10-AEFE-08AAECFACC6B}"/>
                </c:ext>
              </c:extLst>
            </c:dLbl>
            <c:dLbl>
              <c:idx val="7"/>
              <c:layout>
                <c:manualLayout>
                  <c:x val="0.18080210387902695"/>
                  <c:y val="-4.563632579665184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DB476C80-C924-4DDB-88BF-219F0EBE332A}" type="CATEGORYNAME">
                      <a:rPr lang="en-US" altLang="zh-CN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>
                        <a:solidFill>
                          <a:schemeClr val="bg1"/>
                        </a:solidFill>
                      </a:rPr>
                      <a:t>
</a:t>
                    </a:r>
                    <a:fld id="{FE7598F6-2B22-499B-8D80-F9C13F60166B}" type="PERCENTAGE">
                      <a:rPr lang="en-US" altLang="zh-CN" baseline="0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E75A-4E10-AEFE-08AAECFACC6B}"/>
                </c:ext>
              </c:extLst>
            </c:dLbl>
            <c:dLbl>
              <c:idx val="8"/>
              <c:layout>
                <c:manualLayout>
                  <c:x val="0.16436554898093358"/>
                  <c:y val="0.12930292309051356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F5811B1A-2244-4B12-922B-FEFBBD9D77C9}" type="CATEGORYNAME">
                      <a:rPr lang="en-US" altLang="zh-CN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>
                        <a:solidFill>
                          <a:schemeClr val="bg1"/>
                        </a:solidFill>
                      </a:rPr>
                      <a:t>
</a:t>
                    </a:r>
                    <a:fld id="{407A3F74-AC56-47DC-92B7-F0A5D5FC3281}" type="PERCENTAGE">
                      <a:rPr lang="en-US" altLang="zh-CN" baseline="0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E75A-4E10-AEFE-08AAECFACC6B}"/>
                </c:ext>
              </c:extLst>
            </c:dLbl>
            <c:dLbl>
              <c:idx val="9"/>
              <c:layout>
                <c:manualLayout>
                  <c:x val="-7.9443348674117925E-2"/>
                  <c:y val="2.281816289832593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75A-4E10-AEFE-08AAECFACC6B}"/>
                </c:ext>
              </c:extLst>
            </c:dLbl>
            <c:dLbl>
              <c:idx val="10"/>
              <c:layout>
                <c:manualLayout>
                  <c:x val="0.22463291694060913"/>
                  <c:y val="1.901513574860491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6494630725399957"/>
                      <c:h val="0.1111816484475713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B-E75A-4E10-AEFE-08AAECFACC6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Sheet1!$A$2:$A$12</c:f>
              <c:strCache>
                <c:ptCount val="11"/>
                <c:pt idx="0">
                  <c:v>$10k - 25K</c:v>
                </c:pt>
                <c:pt idx="1">
                  <c:v>$100k - 125K</c:v>
                </c:pt>
                <c:pt idx="2">
                  <c:v>$125k - $150k</c:v>
                </c:pt>
                <c:pt idx="3">
                  <c:v>$150k - $175k</c:v>
                </c:pt>
                <c:pt idx="4">
                  <c:v>$175k - $200k</c:v>
                </c:pt>
                <c:pt idx="5">
                  <c:v>$200k+</c:v>
                </c:pt>
                <c:pt idx="6">
                  <c:v>$25k - $50k</c:v>
                </c:pt>
                <c:pt idx="7">
                  <c:v>$50k - $75k</c:v>
                </c:pt>
                <c:pt idx="8">
                  <c:v>$75k - $100k</c:v>
                </c:pt>
                <c:pt idx="9">
                  <c:v>0 - $10k</c:v>
                </c:pt>
                <c:pt idx="10">
                  <c:v>Prefer not to answer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8</c:v>
                </c:pt>
                <c:pt idx="1">
                  <c:v>3</c:v>
                </c:pt>
                <c:pt idx="2">
                  <c:v>3</c:v>
                </c:pt>
                <c:pt idx="4">
                  <c:v>1</c:v>
                </c:pt>
                <c:pt idx="5">
                  <c:v>1</c:v>
                </c:pt>
                <c:pt idx="6">
                  <c:v>19</c:v>
                </c:pt>
                <c:pt idx="7">
                  <c:v>6</c:v>
                </c:pt>
                <c:pt idx="8">
                  <c:v>7</c:v>
                </c:pt>
                <c:pt idx="9">
                  <c:v>4</c:v>
                </c:pt>
                <c:pt idx="1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5A-4E10-AEFE-08AAECFACC6B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Scouts Alumni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88CB-402D-BF39-F6B73EE061C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88CB-402D-BF39-F6B73EE061C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8CB-402D-BF39-F6B73EE061C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88CB-402D-BF39-F6B73EE061C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8CB-402D-BF39-F6B73EE061C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88CB-402D-BF39-F6B73EE061CB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88CB-402D-BF39-F6B73EE061CB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8CB-402D-BF39-F6B73EE061CB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8CB-402D-BF39-F6B73EE061CB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88CB-402D-BF39-F6B73EE061CB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A-88CB-402D-BF39-F6B73EE061CB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88CB-402D-BF39-F6B73EE061CB}"/>
                </c:ext>
              </c:extLst>
            </c:dLbl>
            <c:dLbl>
              <c:idx val="1"/>
              <c:layout>
                <c:manualLayout>
                  <c:x val="-0.16512653819363826"/>
                  <c:y val="0.125499895940792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272E990-4D1E-4FCA-B519-708490CA0EB8}" type="CATEGORYNAME">
                      <a:rPr lang="en-US" altLang="zh-CN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>
                        <a:solidFill>
                          <a:schemeClr val="bg1"/>
                        </a:solidFill>
                      </a:rPr>
                      <a:t>
</a:t>
                    </a:r>
                    <a:fld id="{40B3AF64-A4F8-4C70-A7F7-43CE95DE5DDD}" type="PERCENTAGE">
                      <a:rPr lang="en-US" altLang="zh-CN" baseline="0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88CB-402D-BF39-F6B73EE061CB}"/>
                </c:ext>
              </c:extLst>
            </c:dLbl>
            <c:dLbl>
              <c:idx val="2"/>
              <c:layout>
                <c:manualLayout>
                  <c:x val="1.8347393132626379E-2"/>
                  <c:y val="-3.422724434748888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CB-402D-BF39-F6B73EE061CB}"/>
                </c:ext>
              </c:extLst>
            </c:dLbl>
            <c:dLbl>
              <c:idx val="3"/>
              <c:layout>
                <c:manualLayout>
                  <c:x val="1.8347393132626379E-2"/>
                  <c:y val="1.521210859888387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CB-402D-BF39-F6B73EE061CB}"/>
                </c:ext>
              </c:extLst>
            </c:dLbl>
            <c:dLbl>
              <c:idx val="4"/>
              <c:layout>
                <c:manualLayout>
                  <c:x val="1.572633697082269E-2"/>
                  <c:y val="4.56363257966518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CB-402D-BF39-F6B73EE061CB}"/>
                </c:ext>
              </c:extLst>
            </c:dLbl>
            <c:dLbl>
              <c:idx val="5"/>
              <c:layout>
                <c:manualLayout>
                  <c:x val="7.8631684854112496E-3"/>
                  <c:y val="9.12726515933036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CB-402D-BF39-F6B73EE061CB}"/>
                </c:ext>
              </c:extLst>
            </c:dLbl>
            <c:dLbl>
              <c:idx val="6"/>
              <c:layout>
                <c:manualLayout>
                  <c:x val="-9.1736965663132372E-2"/>
                  <c:y val="-0.12169686879107171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3A85254-342C-4DDD-9C15-B75C22E518DC}" type="CATEGORYNAME">
                      <a:rPr lang="en-US" altLang="zh-CN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>
                        <a:solidFill>
                          <a:schemeClr val="bg1"/>
                        </a:solidFill>
                      </a:rPr>
                      <a:t>
</a:t>
                    </a:r>
                    <a:fld id="{941C99BD-7248-465F-9CE8-6E5E300A77F2}" type="PERCENTAGE">
                      <a:rPr lang="en-US" altLang="zh-CN" baseline="0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88CB-402D-BF39-F6B73EE061CB}"/>
                </c:ext>
              </c:extLst>
            </c:dLbl>
            <c:dLbl>
              <c:idx val="7"/>
              <c:layout>
                <c:manualLayout>
                  <c:x val="0.10746330263395507"/>
                  <c:y val="-0.1673331945877234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5F8FAE9-0161-444D-AB9F-0277D0D0A889}" type="CATEGORYNAME">
                      <a:rPr lang="en-US" altLang="zh-CN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>
                        <a:solidFill>
                          <a:schemeClr val="bg1"/>
                        </a:solidFill>
                      </a:rPr>
                      <a:t>
</a:t>
                    </a:r>
                    <a:fld id="{E829B7EA-EF83-4F4C-8A1C-027857676D36}" type="PERCENTAGE">
                      <a:rPr lang="en-US" altLang="zh-CN" baseline="0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88CB-402D-BF39-F6B73EE061CB}"/>
                </c:ext>
              </c:extLst>
            </c:dLbl>
            <c:dLbl>
              <c:idx val="8"/>
              <c:layout>
                <c:manualLayout>
                  <c:x val="0.18347393132626469"/>
                  <c:y val="5.7045407245814729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3A3AB1FE-504D-48D3-8E85-4F4668B92921}" type="CATEGORYNAME">
                      <a:rPr lang="en-US" altLang="zh-CN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>
                        <a:solidFill>
                          <a:schemeClr val="bg1"/>
                        </a:solidFill>
                      </a:rPr>
                      <a:t>
</a:t>
                    </a:r>
                    <a:fld id="{ADAF174E-24B4-4FB7-9C89-A0EF2A0E2AEF}" type="PERCENTAGE">
                      <a:rPr lang="en-US" altLang="zh-CN" baseline="0">
                        <a:solidFill>
                          <a:schemeClr val="bg1"/>
                        </a:solidFill>
                      </a:rPr>
                      <a:pPr>
                        <a:defRPr sz="1000"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88CB-402D-BF39-F6B73EE061CB}"/>
                </c:ext>
              </c:extLst>
            </c:dLbl>
            <c:dLbl>
              <c:idx val="9"/>
              <c:layout>
                <c:manualLayout>
                  <c:x val="-0.11008435879575884"/>
                  <c:y val="8.746962444358265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CB-402D-BF39-F6B73EE061CB}"/>
                </c:ext>
              </c:extLst>
            </c:dLbl>
            <c:dLbl>
              <c:idx val="10"/>
              <c:layout>
                <c:manualLayout>
                  <c:x val="-0.10746330263395507"/>
                  <c:y val="1.521210859888394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675597863942421"/>
                      <c:h val="0.1111816484475713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A-88CB-402D-BF39-F6B73EE061C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Sheet1!$A$2:$A$12</c:f>
              <c:strCache>
                <c:ptCount val="11"/>
                <c:pt idx="0">
                  <c:v>$10k - 25K</c:v>
                </c:pt>
                <c:pt idx="1">
                  <c:v>$100k - 125K</c:v>
                </c:pt>
                <c:pt idx="2">
                  <c:v>$125k - $150k</c:v>
                </c:pt>
                <c:pt idx="3">
                  <c:v>$150k - $175k</c:v>
                </c:pt>
                <c:pt idx="4">
                  <c:v>$175k - $200k</c:v>
                </c:pt>
                <c:pt idx="5">
                  <c:v>$200k+</c:v>
                </c:pt>
                <c:pt idx="6">
                  <c:v>$25k - $50k</c:v>
                </c:pt>
                <c:pt idx="7">
                  <c:v>$50k - $75k</c:v>
                </c:pt>
                <c:pt idx="8">
                  <c:v>$75k - $100k</c:v>
                </c:pt>
                <c:pt idx="9">
                  <c:v>0 - $10k</c:v>
                </c:pt>
                <c:pt idx="10">
                  <c:v>Prefer not to answer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</c:v>
                </c:pt>
                <c:pt idx="1">
                  <c:v>8</c:v>
                </c:pt>
                <c:pt idx="2">
                  <c:v>2</c:v>
                </c:pt>
                <c:pt idx="3">
                  <c:v>2</c:v>
                </c:pt>
                <c:pt idx="4">
                  <c:v>1</c:v>
                </c:pt>
                <c:pt idx="5">
                  <c:v>3</c:v>
                </c:pt>
                <c:pt idx="6">
                  <c:v>11</c:v>
                </c:pt>
                <c:pt idx="7">
                  <c:v>10</c:v>
                </c:pt>
                <c:pt idx="8">
                  <c:v>12</c:v>
                </c:pt>
                <c:pt idx="9">
                  <c:v>2</c:v>
                </c:pt>
                <c:pt idx="1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CB-402D-BF39-F6B73EE061CB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Citizenship</a:t>
            </a:r>
            <a:r>
              <a:rPr lang="en-US" sz="1600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Scores by program</a:t>
            </a:r>
            <a:endParaRPr 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Sheet1!$A$1:$A$3</c:f>
              <c:strCache>
                <c:ptCount val="3"/>
                <c:pt idx="0">
                  <c:v>Cub Scouts (ages 5-10)</c:v>
                </c:pt>
                <c:pt idx="1">
                  <c:v>Boy Scouts (ages 11- 17)</c:v>
                </c:pt>
                <c:pt idx="2">
                  <c:v>Venturing (ages 14-21)</c:v>
                </c:pt>
              </c:strCache>
            </c:strRef>
          </c:cat>
          <c:val>
            <c:numRef>
              <c:f>Sheet1!$B$1:$B$3</c:f>
              <c:numCache>
                <c:formatCode>0.00</c:formatCode>
                <c:ptCount val="3"/>
                <c:pt idx="0">
                  <c:v>16.07</c:v>
                </c:pt>
                <c:pt idx="1">
                  <c:v>15.81</c:v>
                </c:pt>
                <c:pt idx="2">
                  <c:v>17.14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C0-864F-98BE-068645753A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376939439"/>
        <c:axId val="376941071"/>
      </c:barChart>
      <c:catAx>
        <c:axId val="3769394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76941071"/>
        <c:crosses val="autoZero"/>
        <c:auto val="1"/>
        <c:lblAlgn val="ctr"/>
        <c:lblOffset val="100"/>
        <c:noMultiLvlLbl val="0"/>
      </c:catAx>
      <c:valAx>
        <c:axId val="37694107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76939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Leadership</a:t>
            </a:r>
            <a:r>
              <a:rPr lang="en-US" sz="1600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Scores by program</a:t>
            </a:r>
            <a:endParaRPr 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Sheet2!$A$1:$A$3</c:f>
              <c:strCache>
                <c:ptCount val="3"/>
                <c:pt idx="0">
                  <c:v>Cub Scouts (ages 5-10)</c:v>
                </c:pt>
                <c:pt idx="1">
                  <c:v>Boy Scouts (ages 11- 17)</c:v>
                </c:pt>
                <c:pt idx="2">
                  <c:v>Venturing (ages 14-21)</c:v>
                </c:pt>
              </c:strCache>
            </c:strRef>
          </c:cat>
          <c:val>
            <c:numRef>
              <c:f>Sheet2!$B$1:$B$3</c:f>
              <c:numCache>
                <c:formatCode>0.00</c:formatCode>
                <c:ptCount val="3"/>
                <c:pt idx="0">
                  <c:v>15.84</c:v>
                </c:pt>
                <c:pt idx="1">
                  <c:v>15.85</c:v>
                </c:pt>
                <c:pt idx="2">
                  <c:v>16.309999999999999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BA-3947-9FF6-7C163CE699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503988863"/>
        <c:axId val="435805967"/>
      </c:barChart>
      <c:catAx>
        <c:axId val="50398886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35805967"/>
        <c:crosses val="autoZero"/>
        <c:auto val="1"/>
        <c:lblAlgn val="ctr"/>
        <c:lblOffset val="100"/>
        <c:noMultiLvlLbl val="0"/>
      </c:catAx>
      <c:valAx>
        <c:axId val="4358059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5039888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Character</a:t>
            </a:r>
            <a:r>
              <a:rPr lang="en-US" sz="1600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Development Scores by program</a:t>
            </a:r>
            <a:endParaRPr 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Sheet3!$A$1:$A$3</c:f>
              <c:strCache>
                <c:ptCount val="3"/>
                <c:pt idx="0">
                  <c:v>Cub Scouts (ages 5-10)</c:v>
                </c:pt>
                <c:pt idx="1">
                  <c:v>Boy Scouts (ages 11- 17)</c:v>
                </c:pt>
                <c:pt idx="2">
                  <c:v>Venturing (ages 14-21)</c:v>
                </c:pt>
              </c:strCache>
            </c:strRef>
          </c:cat>
          <c:val>
            <c:numRef>
              <c:f>Sheet3!$B$1:$B$3</c:f>
              <c:numCache>
                <c:formatCode>0.00</c:formatCode>
                <c:ptCount val="3"/>
                <c:pt idx="0">
                  <c:v>18.21</c:v>
                </c:pt>
                <c:pt idx="1">
                  <c:v>18.100000000000001</c:v>
                </c:pt>
                <c:pt idx="2">
                  <c:v>19.739999999999998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28-6A4B-A111-B2522ADB66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499498015"/>
        <c:axId val="431226607"/>
      </c:barChart>
      <c:catAx>
        <c:axId val="49949801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31226607"/>
        <c:crosses val="autoZero"/>
        <c:auto val="1"/>
        <c:lblAlgn val="ctr"/>
        <c:lblOffset val="100"/>
        <c:noMultiLvlLbl val="0"/>
      </c:catAx>
      <c:valAx>
        <c:axId val="43122660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994980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Fitness/Wellbeing</a:t>
            </a:r>
            <a:r>
              <a:rPr lang="en-US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Scores by program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Sheet4!$A$1:$A$3</c:f>
              <c:strCache>
                <c:ptCount val="3"/>
                <c:pt idx="0">
                  <c:v>Cub Scouts (ages 5-10)</c:v>
                </c:pt>
                <c:pt idx="1">
                  <c:v>Boy Scouts (ages 11- 17)</c:v>
                </c:pt>
                <c:pt idx="2">
                  <c:v>Venturing (ages 14-21)</c:v>
                </c:pt>
              </c:strCache>
            </c:strRef>
          </c:cat>
          <c:val>
            <c:numRef>
              <c:f>Sheet4!$B$1:$B$3</c:f>
              <c:numCache>
                <c:formatCode>0.00</c:formatCode>
                <c:ptCount val="3"/>
                <c:pt idx="0">
                  <c:v>18.48</c:v>
                </c:pt>
                <c:pt idx="1">
                  <c:v>18.690000000000001</c:v>
                </c:pt>
                <c:pt idx="2">
                  <c:v>19.170000000000002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91-6148-90B4-AB432FFBB1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507153071"/>
        <c:axId val="507154703"/>
      </c:barChart>
      <c:catAx>
        <c:axId val="50715307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507154703"/>
        <c:crosses val="autoZero"/>
        <c:auto val="1"/>
        <c:lblAlgn val="ctr"/>
        <c:lblOffset val="100"/>
        <c:noMultiLvlLbl val="0"/>
      </c:catAx>
      <c:valAx>
        <c:axId val="5071547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5071530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Impact Scores by program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Sheet5!$A$1:$A$3</c:f>
              <c:strCache>
                <c:ptCount val="3"/>
                <c:pt idx="0">
                  <c:v>Cub Scouts (ages 5-10)</c:v>
                </c:pt>
                <c:pt idx="1">
                  <c:v>Boy Scouts (ages 11- 17)</c:v>
                </c:pt>
                <c:pt idx="2">
                  <c:v>Venturing (ages 14-21)</c:v>
                </c:pt>
              </c:strCache>
            </c:strRef>
          </c:cat>
          <c:val>
            <c:numRef>
              <c:f>Sheet5!$B$1:$B$3</c:f>
              <c:numCache>
                <c:formatCode>0.00</c:formatCode>
                <c:ptCount val="3"/>
                <c:pt idx="0">
                  <c:v>68.600000000000009</c:v>
                </c:pt>
                <c:pt idx="1">
                  <c:v>68.45</c:v>
                </c:pt>
                <c:pt idx="2">
                  <c:v>72.36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F1-7A43-8F5C-842C59D6D2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507273151"/>
        <c:axId val="508722751"/>
      </c:barChart>
      <c:catAx>
        <c:axId val="50727315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508722751"/>
        <c:crosses val="autoZero"/>
        <c:auto val="1"/>
        <c:lblAlgn val="ctr"/>
        <c:lblOffset val="100"/>
        <c:noMultiLvlLbl val="0"/>
      </c:catAx>
      <c:valAx>
        <c:axId val="50872275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5072731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Relationship Id="rId14" Type="http://schemas.openxmlformats.org/officeDocument/2006/relationships/image" Target="../media/image26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13" Type="http://schemas.openxmlformats.org/officeDocument/2006/relationships/image" Target="../media/image41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svg"/><Relationship Id="rId2" Type="http://schemas.openxmlformats.org/officeDocument/2006/relationships/image" Target="../media/image30.svg"/><Relationship Id="rId16" Type="http://schemas.openxmlformats.org/officeDocument/2006/relationships/image" Target="../media/image44.svg"/><Relationship Id="rId1" Type="http://schemas.openxmlformats.org/officeDocument/2006/relationships/image" Target="../media/image29.png"/><Relationship Id="rId6" Type="http://schemas.openxmlformats.org/officeDocument/2006/relationships/image" Target="../media/image34.sv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5" Type="http://schemas.openxmlformats.org/officeDocument/2006/relationships/image" Target="../media/image43.png"/><Relationship Id="rId10" Type="http://schemas.openxmlformats.org/officeDocument/2006/relationships/image" Target="../media/image38.svg"/><Relationship Id="rId4" Type="http://schemas.openxmlformats.org/officeDocument/2006/relationships/image" Target="../media/image32.svg"/><Relationship Id="rId9" Type="http://schemas.openxmlformats.org/officeDocument/2006/relationships/image" Target="../media/image37.png"/><Relationship Id="rId14" Type="http://schemas.openxmlformats.org/officeDocument/2006/relationships/image" Target="../media/image42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svg"/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image" Target="../media/image51.svg"/><Relationship Id="rId1" Type="http://schemas.openxmlformats.org/officeDocument/2006/relationships/image" Target="../media/image50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svg"/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svg"/><Relationship Id="rId1" Type="http://schemas.openxmlformats.org/officeDocument/2006/relationships/image" Target="../media/image69.png"/><Relationship Id="rId6" Type="http://schemas.openxmlformats.org/officeDocument/2006/relationships/image" Target="../media/image74.svg"/><Relationship Id="rId5" Type="http://schemas.openxmlformats.org/officeDocument/2006/relationships/image" Target="../media/image73.png"/><Relationship Id="rId4" Type="http://schemas.openxmlformats.org/officeDocument/2006/relationships/image" Target="../media/image72.svg"/></Relationships>
</file>

<file path=ppt/diagrams/_rels/data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svg"/><Relationship Id="rId3" Type="http://schemas.openxmlformats.org/officeDocument/2006/relationships/image" Target="../media/image79.png"/><Relationship Id="rId7" Type="http://schemas.openxmlformats.org/officeDocument/2006/relationships/image" Target="../media/image83.png"/><Relationship Id="rId2" Type="http://schemas.openxmlformats.org/officeDocument/2006/relationships/image" Target="../media/image78.svg"/><Relationship Id="rId1" Type="http://schemas.openxmlformats.org/officeDocument/2006/relationships/image" Target="../media/image77.png"/><Relationship Id="rId6" Type="http://schemas.openxmlformats.org/officeDocument/2006/relationships/image" Target="../media/image82.svg"/><Relationship Id="rId5" Type="http://schemas.openxmlformats.org/officeDocument/2006/relationships/image" Target="../media/image81.png"/><Relationship Id="rId4" Type="http://schemas.openxmlformats.org/officeDocument/2006/relationships/image" Target="../media/image8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Relationship Id="rId14" Type="http://schemas.openxmlformats.org/officeDocument/2006/relationships/image" Target="../media/image26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13" Type="http://schemas.openxmlformats.org/officeDocument/2006/relationships/image" Target="../media/image41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svg"/><Relationship Id="rId2" Type="http://schemas.openxmlformats.org/officeDocument/2006/relationships/image" Target="../media/image30.svg"/><Relationship Id="rId16" Type="http://schemas.openxmlformats.org/officeDocument/2006/relationships/image" Target="../media/image44.svg"/><Relationship Id="rId1" Type="http://schemas.openxmlformats.org/officeDocument/2006/relationships/image" Target="../media/image29.png"/><Relationship Id="rId6" Type="http://schemas.openxmlformats.org/officeDocument/2006/relationships/image" Target="../media/image34.sv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5" Type="http://schemas.openxmlformats.org/officeDocument/2006/relationships/image" Target="../media/image43.png"/><Relationship Id="rId10" Type="http://schemas.openxmlformats.org/officeDocument/2006/relationships/image" Target="../media/image38.svg"/><Relationship Id="rId4" Type="http://schemas.openxmlformats.org/officeDocument/2006/relationships/image" Target="../media/image32.svg"/><Relationship Id="rId9" Type="http://schemas.openxmlformats.org/officeDocument/2006/relationships/image" Target="../media/image37.png"/><Relationship Id="rId14" Type="http://schemas.openxmlformats.org/officeDocument/2006/relationships/image" Target="../media/image42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svg"/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image" Target="../media/image51.svg"/><Relationship Id="rId1" Type="http://schemas.openxmlformats.org/officeDocument/2006/relationships/image" Target="../media/image50.png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svg"/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svg"/><Relationship Id="rId1" Type="http://schemas.openxmlformats.org/officeDocument/2006/relationships/image" Target="../media/image69.png"/><Relationship Id="rId6" Type="http://schemas.openxmlformats.org/officeDocument/2006/relationships/image" Target="../media/image74.svg"/><Relationship Id="rId5" Type="http://schemas.openxmlformats.org/officeDocument/2006/relationships/image" Target="../media/image73.png"/><Relationship Id="rId4" Type="http://schemas.openxmlformats.org/officeDocument/2006/relationships/image" Target="../media/image72.svg"/></Relationships>
</file>

<file path=ppt/diagrams/_rels/drawing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svg"/><Relationship Id="rId3" Type="http://schemas.openxmlformats.org/officeDocument/2006/relationships/image" Target="../media/image79.png"/><Relationship Id="rId7" Type="http://schemas.openxmlformats.org/officeDocument/2006/relationships/image" Target="../media/image83.png"/><Relationship Id="rId2" Type="http://schemas.openxmlformats.org/officeDocument/2006/relationships/image" Target="../media/image78.svg"/><Relationship Id="rId1" Type="http://schemas.openxmlformats.org/officeDocument/2006/relationships/image" Target="../media/image77.png"/><Relationship Id="rId6" Type="http://schemas.openxmlformats.org/officeDocument/2006/relationships/image" Target="../media/image82.svg"/><Relationship Id="rId5" Type="http://schemas.openxmlformats.org/officeDocument/2006/relationships/image" Target="../media/image81.png"/><Relationship Id="rId4" Type="http://schemas.openxmlformats.org/officeDocument/2006/relationships/image" Target="../media/image8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5AD7A7-7477-45A8-8BAC-FB2F2DD0ABB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23E9E7F-39EB-47D0-8C83-6F70A6D5427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Introduction</a:t>
          </a:r>
          <a:endParaRPr lang="en-US"/>
        </a:p>
      </dgm:t>
    </dgm:pt>
    <dgm:pt modelId="{A1474608-974B-4EA7-83E9-80257574D895}" type="parTrans" cxnId="{3F899E3E-9B38-4869-A553-A125FEE929D6}">
      <dgm:prSet/>
      <dgm:spPr/>
      <dgm:t>
        <a:bodyPr/>
        <a:lstStyle/>
        <a:p>
          <a:endParaRPr lang="en-US"/>
        </a:p>
      </dgm:t>
    </dgm:pt>
    <dgm:pt modelId="{94D90F56-D1AC-4BA9-AD1A-2B3E81861611}" type="sibTrans" cxnId="{3F899E3E-9B38-4869-A553-A125FEE929D6}">
      <dgm:prSet/>
      <dgm:spPr/>
      <dgm:t>
        <a:bodyPr/>
        <a:lstStyle/>
        <a:p>
          <a:endParaRPr lang="en-US"/>
        </a:p>
      </dgm:t>
    </dgm:pt>
    <dgm:pt modelId="{3734F710-D9C4-4899-948B-68505B6B32F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Approach</a:t>
          </a:r>
          <a:endParaRPr lang="en-US"/>
        </a:p>
      </dgm:t>
    </dgm:pt>
    <dgm:pt modelId="{5A97711E-B861-487B-A2A0-A6F3925517C1}" type="parTrans" cxnId="{7A1B4B81-5F28-44B5-8F71-7FA31F48ED81}">
      <dgm:prSet/>
      <dgm:spPr/>
      <dgm:t>
        <a:bodyPr/>
        <a:lstStyle/>
        <a:p>
          <a:endParaRPr lang="en-US"/>
        </a:p>
      </dgm:t>
    </dgm:pt>
    <dgm:pt modelId="{652EC02E-B34E-4F47-BD24-8C62DF801BBD}" type="sibTrans" cxnId="{7A1B4B81-5F28-44B5-8F71-7FA31F48ED81}">
      <dgm:prSet/>
      <dgm:spPr/>
      <dgm:t>
        <a:bodyPr/>
        <a:lstStyle/>
        <a:p>
          <a:endParaRPr lang="en-US"/>
        </a:p>
      </dgm:t>
    </dgm:pt>
    <dgm:pt modelId="{54773C24-15D2-4AFE-A33E-B95F55E9A96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Key Impact Areas</a:t>
          </a:r>
          <a:endParaRPr lang="en-US"/>
        </a:p>
      </dgm:t>
    </dgm:pt>
    <dgm:pt modelId="{8C1D3A5E-E554-406B-913B-2D374DADC18A}" type="parTrans" cxnId="{2711E1B0-8F17-4B23-85CA-49AF497886CC}">
      <dgm:prSet/>
      <dgm:spPr/>
      <dgm:t>
        <a:bodyPr/>
        <a:lstStyle/>
        <a:p>
          <a:endParaRPr lang="en-US"/>
        </a:p>
      </dgm:t>
    </dgm:pt>
    <dgm:pt modelId="{9E188587-5CD0-46D8-9EA3-995A941B8A9D}" type="sibTrans" cxnId="{2711E1B0-8F17-4B23-85CA-49AF497886CC}">
      <dgm:prSet/>
      <dgm:spPr/>
      <dgm:t>
        <a:bodyPr/>
        <a:lstStyle/>
        <a:p>
          <a:endParaRPr lang="en-US"/>
        </a:p>
      </dgm:t>
    </dgm:pt>
    <dgm:pt modelId="{F00EEF74-C083-4E00-B9FA-ED077A24BD9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Findings &amp; Insights</a:t>
          </a:r>
          <a:endParaRPr lang="en-US"/>
        </a:p>
      </dgm:t>
    </dgm:pt>
    <dgm:pt modelId="{124142C3-8E81-4236-8518-D25B1CFE37B8}" type="parTrans" cxnId="{1E1CC48D-080F-4F55-A23E-D16773541791}">
      <dgm:prSet/>
      <dgm:spPr/>
      <dgm:t>
        <a:bodyPr/>
        <a:lstStyle/>
        <a:p>
          <a:endParaRPr lang="en-US"/>
        </a:p>
      </dgm:t>
    </dgm:pt>
    <dgm:pt modelId="{08BA2597-E227-48B3-A9CF-028C12DF0F08}" type="sibTrans" cxnId="{1E1CC48D-080F-4F55-A23E-D16773541791}">
      <dgm:prSet/>
      <dgm:spPr/>
      <dgm:t>
        <a:bodyPr/>
        <a:lstStyle/>
        <a:p>
          <a:endParaRPr lang="en-US"/>
        </a:p>
      </dgm:t>
    </dgm:pt>
    <dgm:pt modelId="{12BD493B-32E2-4EAB-B697-84DAF7F50E9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Recommendations</a:t>
          </a:r>
          <a:endParaRPr lang="en-US"/>
        </a:p>
      </dgm:t>
    </dgm:pt>
    <dgm:pt modelId="{5346573C-31CA-4B4F-A1EE-D8C54EC2E535}" type="parTrans" cxnId="{5609E54E-2B1E-4117-BEF8-9ACF7A23A327}">
      <dgm:prSet/>
      <dgm:spPr/>
      <dgm:t>
        <a:bodyPr/>
        <a:lstStyle/>
        <a:p>
          <a:endParaRPr lang="en-US"/>
        </a:p>
      </dgm:t>
    </dgm:pt>
    <dgm:pt modelId="{81BA5F74-0E4F-423D-BB54-81ECA6E62514}" type="sibTrans" cxnId="{5609E54E-2B1E-4117-BEF8-9ACF7A23A327}">
      <dgm:prSet/>
      <dgm:spPr/>
      <dgm:t>
        <a:bodyPr/>
        <a:lstStyle/>
        <a:p>
          <a:endParaRPr lang="en-US"/>
        </a:p>
      </dgm:t>
    </dgm:pt>
    <dgm:pt modelId="{259B6893-5943-4549-B202-45EB330C2D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Limitations</a:t>
          </a:r>
          <a:endParaRPr lang="en-US"/>
        </a:p>
      </dgm:t>
    </dgm:pt>
    <dgm:pt modelId="{786B77B1-5F9D-4F05-B905-65AF83B642F0}" type="parTrans" cxnId="{3C48C9AC-AFC6-48A8-9F23-B003224712B5}">
      <dgm:prSet/>
      <dgm:spPr/>
      <dgm:t>
        <a:bodyPr/>
        <a:lstStyle/>
        <a:p>
          <a:endParaRPr lang="en-US"/>
        </a:p>
      </dgm:t>
    </dgm:pt>
    <dgm:pt modelId="{2FEC28D7-4CF2-465D-993F-2DA47D1EDF1A}" type="sibTrans" cxnId="{3C48C9AC-AFC6-48A8-9F23-B003224712B5}">
      <dgm:prSet/>
      <dgm:spPr/>
      <dgm:t>
        <a:bodyPr/>
        <a:lstStyle/>
        <a:p>
          <a:endParaRPr lang="en-US"/>
        </a:p>
      </dgm:t>
    </dgm:pt>
    <dgm:pt modelId="{A0F599C6-1688-4FB9-AB79-878E1129E7B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Appendix</a:t>
          </a:r>
          <a:endParaRPr lang="en-US"/>
        </a:p>
      </dgm:t>
    </dgm:pt>
    <dgm:pt modelId="{276328F0-87CE-4702-B886-5A9478461238}" type="parTrans" cxnId="{766D41E9-88FF-43D3-A41D-6DDF482C2631}">
      <dgm:prSet/>
      <dgm:spPr/>
      <dgm:t>
        <a:bodyPr/>
        <a:lstStyle/>
        <a:p>
          <a:endParaRPr lang="en-US"/>
        </a:p>
      </dgm:t>
    </dgm:pt>
    <dgm:pt modelId="{2753E0C7-EE69-43A2-9F3B-A3086AC55803}" type="sibTrans" cxnId="{766D41E9-88FF-43D3-A41D-6DDF482C2631}">
      <dgm:prSet/>
      <dgm:spPr/>
      <dgm:t>
        <a:bodyPr/>
        <a:lstStyle/>
        <a:p>
          <a:endParaRPr lang="en-US"/>
        </a:p>
      </dgm:t>
    </dgm:pt>
    <dgm:pt modelId="{C964723A-F4DD-4A3E-BEBE-AAE607D0CD9B}" type="pres">
      <dgm:prSet presAssocID="{BA5AD7A7-7477-45A8-8BAC-FB2F2DD0ABB1}" presName="root" presStyleCnt="0">
        <dgm:presLayoutVars>
          <dgm:dir/>
          <dgm:resizeHandles val="exact"/>
        </dgm:presLayoutVars>
      </dgm:prSet>
      <dgm:spPr/>
    </dgm:pt>
    <dgm:pt modelId="{6871CFCF-2A18-4316-B8C0-7838066D6734}" type="pres">
      <dgm:prSet presAssocID="{523E9E7F-39EB-47D0-8C83-6F70A6D5427B}" presName="compNode" presStyleCnt="0"/>
      <dgm:spPr/>
    </dgm:pt>
    <dgm:pt modelId="{8FA0C743-F293-4D09-941B-19F716169113}" type="pres">
      <dgm:prSet presAssocID="{523E9E7F-39EB-47D0-8C83-6F70A6D5427B}" presName="bgRect" presStyleLbl="bgShp" presStyleIdx="0" presStyleCnt="7"/>
      <dgm:spPr/>
    </dgm:pt>
    <dgm:pt modelId="{851E44FF-53F6-44C0-99AD-3E0C6DA7AFA2}" type="pres">
      <dgm:prSet presAssocID="{523E9E7F-39EB-47D0-8C83-6F70A6D5427B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BEAB967B-9144-4273-9A70-97A73AABD580}" type="pres">
      <dgm:prSet presAssocID="{523E9E7F-39EB-47D0-8C83-6F70A6D5427B}" presName="spaceRect" presStyleCnt="0"/>
      <dgm:spPr/>
    </dgm:pt>
    <dgm:pt modelId="{CE92310D-5EFB-4B35-99A5-29FE282FCF8C}" type="pres">
      <dgm:prSet presAssocID="{523E9E7F-39EB-47D0-8C83-6F70A6D5427B}" presName="parTx" presStyleLbl="revTx" presStyleIdx="0" presStyleCnt="7">
        <dgm:presLayoutVars>
          <dgm:chMax val="0"/>
          <dgm:chPref val="0"/>
        </dgm:presLayoutVars>
      </dgm:prSet>
      <dgm:spPr/>
    </dgm:pt>
    <dgm:pt modelId="{93A8F63D-79F6-4D71-94F4-D56AE59ACE06}" type="pres">
      <dgm:prSet presAssocID="{94D90F56-D1AC-4BA9-AD1A-2B3E81861611}" presName="sibTrans" presStyleCnt="0"/>
      <dgm:spPr/>
    </dgm:pt>
    <dgm:pt modelId="{F89949AB-0909-44F6-A8FA-6DF2C2DFC26C}" type="pres">
      <dgm:prSet presAssocID="{3734F710-D9C4-4899-948B-68505B6B32FA}" presName="compNode" presStyleCnt="0"/>
      <dgm:spPr/>
    </dgm:pt>
    <dgm:pt modelId="{56A184E2-EDAF-43E2-869E-CA1AB9ECA60C}" type="pres">
      <dgm:prSet presAssocID="{3734F710-D9C4-4899-948B-68505B6B32FA}" presName="bgRect" presStyleLbl="bgShp" presStyleIdx="1" presStyleCnt="7"/>
      <dgm:spPr/>
    </dgm:pt>
    <dgm:pt modelId="{EC029F3F-0503-4E5D-8C2B-4661E874AC17}" type="pres">
      <dgm:prSet presAssocID="{3734F710-D9C4-4899-948B-68505B6B32FA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C81F2411-CE8B-4F62-910F-B1441B3B6927}" type="pres">
      <dgm:prSet presAssocID="{3734F710-D9C4-4899-948B-68505B6B32FA}" presName="spaceRect" presStyleCnt="0"/>
      <dgm:spPr/>
    </dgm:pt>
    <dgm:pt modelId="{98EEDBBD-7E44-4F44-B221-F1F2A7908EBA}" type="pres">
      <dgm:prSet presAssocID="{3734F710-D9C4-4899-948B-68505B6B32FA}" presName="parTx" presStyleLbl="revTx" presStyleIdx="1" presStyleCnt="7">
        <dgm:presLayoutVars>
          <dgm:chMax val="0"/>
          <dgm:chPref val="0"/>
        </dgm:presLayoutVars>
      </dgm:prSet>
      <dgm:spPr/>
    </dgm:pt>
    <dgm:pt modelId="{E11D67D1-16FE-4D09-85DB-95AF9D675411}" type="pres">
      <dgm:prSet presAssocID="{652EC02E-B34E-4F47-BD24-8C62DF801BBD}" presName="sibTrans" presStyleCnt="0"/>
      <dgm:spPr/>
    </dgm:pt>
    <dgm:pt modelId="{C6A37349-F276-46B6-8FC5-8DF59043E868}" type="pres">
      <dgm:prSet presAssocID="{54773C24-15D2-4AFE-A33E-B95F55E9A963}" presName="compNode" presStyleCnt="0"/>
      <dgm:spPr/>
    </dgm:pt>
    <dgm:pt modelId="{2268BFA5-2D4A-442A-8AE8-24903F43F8AC}" type="pres">
      <dgm:prSet presAssocID="{54773C24-15D2-4AFE-A33E-B95F55E9A963}" presName="bgRect" presStyleLbl="bgShp" presStyleIdx="2" presStyleCnt="7"/>
      <dgm:spPr/>
    </dgm:pt>
    <dgm:pt modelId="{03F457EB-1D5F-48DB-B659-94566C5A61F1}" type="pres">
      <dgm:prSet presAssocID="{54773C24-15D2-4AFE-A33E-B95F55E9A963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8407F860-4B2B-4BD7-B918-36411AEB9C0C}" type="pres">
      <dgm:prSet presAssocID="{54773C24-15D2-4AFE-A33E-B95F55E9A963}" presName="spaceRect" presStyleCnt="0"/>
      <dgm:spPr/>
    </dgm:pt>
    <dgm:pt modelId="{C4C30D2C-D0B7-4A75-83D0-283E63A7850E}" type="pres">
      <dgm:prSet presAssocID="{54773C24-15D2-4AFE-A33E-B95F55E9A963}" presName="parTx" presStyleLbl="revTx" presStyleIdx="2" presStyleCnt="7">
        <dgm:presLayoutVars>
          <dgm:chMax val="0"/>
          <dgm:chPref val="0"/>
        </dgm:presLayoutVars>
      </dgm:prSet>
      <dgm:spPr/>
    </dgm:pt>
    <dgm:pt modelId="{F91B40D4-9352-4F20-B264-C929CD99134E}" type="pres">
      <dgm:prSet presAssocID="{9E188587-5CD0-46D8-9EA3-995A941B8A9D}" presName="sibTrans" presStyleCnt="0"/>
      <dgm:spPr/>
    </dgm:pt>
    <dgm:pt modelId="{6E427A7D-2BFA-4B10-829E-09D0DC24BEEF}" type="pres">
      <dgm:prSet presAssocID="{F00EEF74-C083-4E00-B9FA-ED077A24BD90}" presName="compNode" presStyleCnt="0"/>
      <dgm:spPr/>
    </dgm:pt>
    <dgm:pt modelId="{6E098827-96A6-494C-BCE6-6E0208A0363E}" type="pres">
      <dgm:prSet presAssocID="{F00EEF74-C083-4E00-B9FA-ED077A24BD90}" presName="bgRect" presStyleLbl="bgShp" presStyleIdx="3" presStyleCnt="7"/>
      <dgm:spPr/>
    </dgm:pt>
    <dgm:pt modelId="{C709D344-27FE-4369-B238-02B60E92A918}" type="pres">
      <dgm:prSet presAssocID="{F00EEF74-C083-4E00-B9FA-ED077A24BD90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9E7612D4-5194-48DC-92CE-D5DF09BE90D6}" type="pres">
      <dgm:prSet presAssocID="{F00EEF74-C083-4E00-B9FA-ED077A24BD90}" presName="spaceRect" presStyleCnt="0"/>
      <dgm:spPr/>
    </dgm:pt>
    <dgm:pt modelId="{9101F4C9-0CA7-4527-884C-313D687C9722}" type="pres">
      <dgm:prSet presAssocID="{F00EEF74-C083-4E00-B9FA-ED077A24BD90}" presName="parTx" presStyleLbl="revTx" presStyleIdx="3" presStyleCnt="7">
        <dgm:presLayoutVars>
          <dgm:chMax val="0"/>
          <dgm:chPref val="0"/>
        </dgm:presLayoutVars>
      </dgm:prSet>
      <dgm:spPr/>
    </dgm:pt>
    <dgm:pt modelId="{CDF9206C-8734-4A7C-8351-53D584BDD9FA}" type="pres">
      <dgm:prSet presAssocID="{08BA2597-E227-48B3-A9CF-028C12DF0F08}" presName="sibTrans" presStyleCnt="0"/>
      <dgm:spPr/>
    </dgm:pt>
    <dgm:pt modelId="{AB0C5D2F-5A64-4816-BA95-658EFD49C0FC}" type="pres">
      <dgm:prSet presAssocID="{12BD493B-32E2-4EAB-B697-84DAF7F50E97}" presName="compNode" presStyleCnt="0"/>
      <dgm:spPr/>
    </dgm:pt>
    <dgm:pt modelId="{597349A2-9B67-4E96-8EF0-A86CB302816D}" type="pres">
      <dgm:prSet presAssocID="{12BD493B-32E2-4EAB-B697-84DAF7F50E97}" presName="bgRect" presStyleLbl="bgShp" presStyleIdx="4" presStyleCnt="7"/>
      <dgm:spPr/>
    </dgm:pt>
    <dgm:pt modelId="{4F16C658-CA48-4BDE-B95F-F36C09F7BD48}" type="pres">
      <dgm:prSet presAssocID="{12BD493B-32E2-4EAB-B697-84DAF7F50E97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089EEDD0-4C02-479C-BE90-D6566E2D876C}" type="pres">
      <dgm:prSet presAssocID="{12BD493B-32E2-4EAB-B697-84DAF7F50E97}" presName="spaceRect" presStyleCnt="0"/>
      <dgm:spPr/>
    </dgm:pt>
    <dgm:pt modelId="{03E8BBAA-6289-4E59-BEF5-2ECF43D94CB2}" type="pres">
      <dgm:prSet presAssocID="{12BD493B-32E2-4EAB-B697-84DAF7F50E97}" presName="parTx" presStyleLbl="revTx" presStyleIdx="4" presStyleCnt="7">
        <dgm:presLayoutVars>
          <dgm:chMax val="0"/>
          <dgm:chPref val="0"/>
        </dgm:presLayoutVars>
      </dgm:prSet>
      <dgm:spPr/>
    </dgm:pt>
    <dgm:pt modelId="{C0376D89-90A8-4B50-B657-D8AE962D8A47}" type="pres">
      <dgm:prSet presAssocID="{81BA5F74-0E4F-423D-BB54-81ECA6E62514}" presName="sibTrans" presStyleCnt="0"/>
      <dgm:spPr/>
    </dgm:pt>
    <dgm:pt modelId="{C7D5CEC1-E15F-44AF-983B-467B48B5A0E8}" type="pres">
      <dgm:prSet presAssocID="{259B6893-5943-4549-B202-45EB330C2D2B}" presName="compNode" presStyleCnt="0"/>
      <dgm:spPr/>
    </dgm:pt>
    <dgm:pt modelId="{B8ACBD62-13B6-43A9-AC0A-9F51D56C5012}" type="pres">
      <dgm:prSet presAssocID="{259B6893-5943-4549-B202-45EB330C2D2B}" presName="bgRect" presStyleLbl="bgShp" presStyleIdx="5" presStyleCnt="7"/>
      <dgm:spPr/>
    </dgm:pt>
    <dgm:pt modelId="{E338CFA0-081C-4049-868C-3C722CF74A3E}" type="pres">
      <dgm:prSet presAssocID="{259B6893-5943-4549-B202-45EB330C2D2B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2C8E6464-704C-40CD-9CF0-21718896D778}" type="pres">
      <dgm:prSet presAssocID="{259B6893-5943-4549-B202-45EB330C2D2B}" presName="spaceRect" presStyleCnt="0"/>
      <dgm:spPr/>
    </dgm:pt>
    <dgm:pt modelId="{6208AB9A-6228-46B9-898D-336880A2DE4D}" type="pres">
      <dgm:prSet presAssocID="{259B6893-5943-4549-B202-45EB330C2D2B}" presName="parTx" presStyleLbl="revTx" presStyleIdx="5" presStyleCnt="7">
        <dgm:presLayoutVars>
          <dgm:chMax val="0"/>
          <dgm:chPref val="0"/>
        </dgm:presLayoutVars>
      </dgm:prSet>
      <dgm:spPr/>
    </dgm:pt>
    <dgm:pt modelId="{A4EAE7C1-3685-4075-B58D-A1FF5477C3EC}" type="pres">
      <dgm:prSet presAssocID="{2FEC28D7-4CF2-465D-993F-2DA47D1EDF1A}" presName="sibTrans" presStyleCnt="0"/>
      <dgm:spPr/>
    </dgm:pt>
    <dgm:pt modelId="{74063C5C-6BAF-45DD-A2AF-74101A7E18D0}" type="pres">
      <dgm:prSet presAssocID="{A0F599C6-1688-4FB9-AB79-878E1129E7BA}" presName="compNode" presStyleCnt="0"/>
      <dgm:spPr/>
    </dgm:pt>
    <dgm:pt modelId="{681C2763-0FEA-4DFB-B9CE-A42967B13C0D}" type="pres">
      <dgm:prSet presAssocID="{A0F599C6-1688-4FB9-AB79-878E1129E7BA}" presName="bgRect" presStyleLbl="bgShp" presStyleIdx="6" presStyleCnt="7"/>
      <dgm:spPr/>
    </dgm:pt>
    <dgm:pt modelId="{74D57652-9ABE-49B3-8A2F-32FCC7FC8546}" type="pres">
      <dgm:prSet presAssocID="{A0F599C6-1688-4FB9-AB79-878E1129E7BA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EE5B5F3F-E7BB-46AD-91E6-789F316E34E5}" type="pres">
      <dgm:prSet presAssocID="{A0F599C6-1688-4FB9-AB79-878E1129E7BA}" presName="spaceRect" presStyleCnt="0"/>
      <dgm:spPr/>
    </dgm:pt>
    <dgm:pt modelId="{5A46A003-A626-4123-A151-EBF5D96FFF70}" type="pres">
      <dgm:prSet presAssocID="{A0F599C6-1688-4FB9-AB79-878E1129E7BA}" presName="parTx" presStyleLbl="revTx" presStyleIdx="6" presStyleCnt="7">
        <dgm:presLayoutVars>
          <dgm:chMax val="0"/>
          <dgm:chPref val="0"/>
        </dgm:presLayoutVars>
      </dgm:prSet>
      <dgm:spPr/>
    </dgm:pt>
  </dgm:ptLst>
  <dgm:cxnLst>
    <dgm:cxn modelId="{9FEA380A-8612-445D-931A-1F95A3F70FF7}" type="presOf" srcId="{3734F710-D9C4-4899-948B-68505B6B32FA}" destId="{98EEDBBD-7E44-4F44-B221-F1F2A7908EBA}" srcOrd="0" destOrd="0" presId="urn:microsoft.com/office/officeart/2018/2/layout/IconVerticalSolidList"/>
    <dgm:cxn modelId="{90DC510C-6458-459C-B026-E0D97EDE52D0}" type="presOf" srcId="{259B6893-5943-4549-B202-45EB330C2D2B}" destId="{6208AB9A-6228-46B9-898D-336880A2DE4D}" srcOrd="0" destOrd="0" presId="urn:microsoft.com/office/officeart/2018/2/layout/IconVerticalSolidList"/>
    <dgm:cxn modelId="{0207F02A-D166-4ABF-882C-C7496F634566}" type="presOf" srcId="{F00EEF74-C083-4E00-B9FA-ED077A24BD90}" destId="{9101F4C9-0CA7-4527-884C-313D687C9722}" srcOrd="0" destOrd="0" presId="urn:microsoft.com/office/officeart/2018/2/layout/IconVerticalSolidList"/>
    <dgm:cxn modelId="{51366F3A-C79D-478C-B159-2D6F6BDEE50A}" type="presOf" srcId="{523E9E7F-39EB-47D0-8C83-6F70A6D5427B}" destId="{CE92310D-5EFB-4B35-99A5-29FE282FCF8C}" srcOrd="0" destOrd="0" presId="urn:microsoft.com/office/officeart/2018/2/layout/IconVerticalSolidList"/>
    <dgm:cxn modelId="{3F899E3E-9B38-4869-A553-A125FEE929D6}" srcId="{BA5AD7A7-7477-45A8-8BAC-FB2F2DD0ABB1}" destId="{523E9E7F-39EB-47D0-8C83-6F70A6D5427B}" srcOrd="0" destOrd="0" parTransId="{A1474608-974B-4EA7-83E9-80257574D895}" sibTransId="{94D90F56-D1AC-4BA9-AD1A-2B3E81861611}"/>
    <dgm:cxn modelId="{5609E54E-2B1E-4117-BEF8-9ACF7A23A327}" srcId="{BA5AD7A7-7477-45A8-8BAC-FB2F2DD0ABB1}" destId="{12BD493B-32E2-4EAB-B697-84DAF7F50E97}" srcOrd="4" destOrd="0" parTransId="{5346573C-31CA-4B4F-A1EE-D8C54EC2E535}" sibTransId="{81BA5F74-0E4F-423D-BB54-81ECA6E62514}"/>
    <dgm:cxn modelId="{7A1B4B81-5F28-44B5-8F71-7FA31F48ED81}" srcId="{BA5AD7A7-7477-45A8-8BAC-FB2F2DD0ABB1}" destId="{3734F710-D9C4-4899-948B-68505B6B32FA}" srcOrd="1" destOrd="0" parTransId="{5A97711E-B861-487B-A2A0-A6F3925517C1}" sibTransId="{652EC02E-B34E-4F47-BD24-8C62DF801BBD}"/>
    <dgm:cxn modelId="{1E1CC48D-080F-4F55-A23E-D16773541791}" srcId="{BA5AD7A7-7477-45A8-8BAC-FB2F2DD0ABB1}" destId="{F00EEF74-C083-4E00-B9FA-ED077A24BD90}" srcOrd="3" destOrd="0" parTransId="{124142C3-8E81-4236-8518-D25B1CFE37B8}" sibTransId="{08BA2597-E227-48B3-A9CF-028C12DF0F08}"/>
    <dgm:cxn modelId="{3C48C9AC-AFC6-48A8-9F23-B003224712B5}" srcId="{BA5AD7A7-7477-45A8-8BAC-FB2F2DD0ABB1}" destId="{259B6893-5943-4549-B202-45EB330C2D2B}" srcOrd="5" destOrd="0" parTransId="{786B77B1-5F9D-4F05-B905-65AF83B642F0}" sibTransId="{2FEC28D7-4CF2-465D-993F-2DA47D1EDF1A}"/>
    <dgm:cxn modelId="{2711E1B0-8F17-4B23-85CA-49AF497886CC}" srcId="{BA5AD7A7-7477-45A8-8BAC-FB2F2DD0ABB1}" destId="{54773C24-15D2-4AFE-A33E-B95F55E9A963}" srcOrd="2" destOrd="0" parTransId="{8C1D3A5E-E554-406B-913B-2D374DADC18A}" sibTransId="{9E188587-5CD0-46D8-9EA3-995A941B8A9D}"/>
    <dgm:cxn modelId="{98E54BB1-DF61-4B61-807C-B794B684ED1A}" type="presOf" srcId="{A0F599C6-1688-4FB9-AB79-878E1129E7BA}" destId="{5A46A003-A626-4123-A151-EBF5D96FFF70}" srcOrd="0" destOrd="0" presId="urn:microsoft.com/office/officeart/2018/2/layout/IconVerticalSolidList"/>
    <dgm:cxn modelId="{80BFE8B3-9A6B-4370-8880-A8C6B38E3D5C}" type="presOf" srcId="{54773C24-15D2-4AFE-A33E-B95F55E9A963}" destId="{C4C30D2C-D0B7-4A75-83D0-283E63A7850E}" srcOrd="0" destOrd="0" presId="urn:microsoft.com/office/officeart/2018/2/layout/IconVerticalSolidList"/>
    <dgm:cxn modelId="{21B3EFB7-4501-4762-91A9-B8969886EAD3}" type="presOf" srcId="{BA5AD7A7-7477-45A8-8BAC-FB2F2DD0ABB1}" destId="{C964723A-F4DD-4A3E-BEBE-AAE607D0CD9B}" srcOrd="0" destOrd="0" presId="urn:microsoft.com/office/officeart/2018/2/layout/IconVerticalSolidList"/>
    <dgm:cxn modelId="{648D08C5-A198-4245-BE74-1DD54CC0CC7B}" type="presOf" srcId="{12BD493B-32E2-4EAB-B697-84DAF7F50E97}" destId="{03E8BBAA-6289-4E59-BEF5-2ECF43D94CB2}" srcOrd="0" destOrd="0" presId="urn:microsoft.com/office/officeart/2018/2/layout/IconVerticalSolidList"/>
    <dgm:cxn modelId="{766D41E9-88FF-43D3-A41D-6DDF482C2631}" srcId="{BA5AD7A7-7477-45A8-8BAC-FB2F2DD0ABB1}" destId="{A0F599C6-1688-4FB9-AB79-878E1129E7BA}" srcOrd="6" destOrd="0" parTransId="{276328F0-87CE-4702-B886-5A9478461238}" sibTransId="{2753E0C7-EE69-43A2-9F3B-A3086AC55803}"/>
    <dgm:cxn modelId="{B78530EB-2C13-4089-A97D-04646981B264}" type="presParOf" srcId="{C964723A-F4DD-4A3E-BEBE-AAE607D0CD9B}" destId="{6871CFCF-2A18-4316-B8C0-7838066D6734}" srcOrd="0" destOrd="0" presId="urn:microsoft.com/office/officeart/2018/2/layout/IconVerticalSolidList"/>
    <dgm:cxn modelId="{5858DC8C-58BD-4DA7-87B5-849493BF9066}" type="presParOf" srcId="{6871CFCF-2A18-4316-B8C0-7838066D6734}" destId="{8FA0C743-F293-4D09-941B-19F716169113}" srcOrd="0" destOrd="0" presId="urn:microsoft.com/office/officeart/2018/2/layout/IconVerticalSolidList"/>
    <dgm:cxn modelId="{2F101D84-8D06-46C3-B7D5-E07501D77E11}" type="presParOf" srcId="{6871CFCF-2A18-4316-B8C0-7838066D6734}" destId="{851E44FF-53F6-44C0-99AD-3E0C6DA7AFA2}" srcOrd="1" destOrd="0" presId="urn:microsoft.com/office/officeart/2018/2/layout/IconVerticalSolidList"/>
    <dgm:cxn modelId="{5EC7A832-D191-4962-BDE9-F3237CA47D94}" type="presParOf" srcId="{6871CFCF-2A18-4316-B8C0-7838066D6734}" destId="{BEAB967B-9144-4273-9A70-97A73AABD580}" srcOrd="2" destOrd="0" presId="urn:microsoft.com/office/officeart/2018/2/layout/IconVerticalSolidList"/>
    <dgm:cxn modelId="{C5DFC49F-9B94-4CFE-91F6-8CC540D30C1B}" type="presParOf" srcId="{6871CFCF-2A18-4316-B8C0-7838066D6734}" destId="{CE92310D-5EFB-4B35-99A5-29FE282FCF8C}" srcOrd="3" destOrd="0" presId="urn:microsoft.com/office/officeart/2018/2/layout/IconVerticalSolidList"/>
    <dgm:cxn modelId="{581CD154-98CB-4AC9-9CFB-F943F5FA10D9}" type="presParOf" srcId="{C964723A-F4DD-4A3E-BEBE-AAE607D0CD9B}" destId="{93A8F63D-79F6-4D71-94F4-D56AE59ACE06}" srcOrd="1" destOrd="0" presId="urn:microsoft.com/office/officeart/2018/2/layout/IconVerticalSolidList"/>
    <dgm:cxn modelId="{61C4CFEF-5F1E-470C-9BB6-C60B8EB24B3F}" type="presParOf" srcId="{C964723A-F4DD-4A3E-BEBE-AAE607D0CD9B}" destId="{F89949AB-0909-44F6-A8FA-6DF2C2DFC26C}" srcOrd="2" destOrd="0" presId="urn:microsoft.com/office/officeart/2018/2/layout/IconVerticalSolidList"/>
    <dgm:cxn modelId="{B84C9D8D-ACF5-4394-86A0-2D6E588D41A6}" type="presParOf" srcId="{F89949AB-0909-44F6-A8FA-6DF2C2DFC26C}" destId="{56A184E2-EDAF-43E2-869E-CA1AB9ECA60C}" srcOrd="0" destOrd="0" presId="urn:microsoft.com/office/officeart/2018/2/layout/IconVerticalSolidList"/>
    <dgm:cxn modelId="{93C1E791-6862-4930-AAE9-948D581914D3}" type="presParOf" srcId="{F89949AB-0909-44F6-A8FA-6DF2C2DFC26C}" destId="{EC029F3F-0503-4E5D-8C2B-4661E874AC17}" srcOrd="1" destOrd="0" presId="urn:microsoft.com/office/officeart/2018/2/layout/IconVerticalSolidList"/>
    <dgm:cxn modelId="{1C28E9B7-B402-4605-8A45-22D1C258D377}" type="presParOf" srcId="{F89949AB-0909-44F6-A8FA-6DF2C2DFC26C}" destId="{C81F2411-CE8B-4F62-910F-B1441B3B6927}" srcOrd="2" destOrd="0" presId="urn:microsoft.com/office/officeart/2018/2/layout/IconVerticalSolidList"/>
    <dgm:cxn modelId="{5254501E-BEF7-45C9-8EC5-DE522E1F384E}" type="presParOf" srcId="{F89949AB-0909-44F6-A8FA-6DF2C2DFC26C}" destId="{98EEDBBD-7E44-4F44-B221-F1F2A7908EBA}" srcOrd="3" destOrd="0" presId="urn:microsoft.com/office/officeart/2018/2/layout/IconVerticalSolidList"/>
    <dgm:cxn modelId="{080E3724-2DD6-41CA-ACD4-B8E4CA5B763E}" type="presParOf" srcId="{C964723A-F4DD-4A3E-BEBE-AAE607D0CD9B}" destId="{E11D67D1-16FE-4D09-85DB-95AF9D675411}" srcOrd="3" destOrd="0" presId="urn:microsoft.com/office/officeart/2018/2/layout/IconVerticalSolidList"/>
    <dgm:cxn modelId="{8F02088A-C956-46F8-B2D1-78F9BE78C86C}" type="presParOf" srcId="{C964723A-F4DD-4A3E-BEBE-AAE607D0CD9B}" destId="{C6A37349-F276-46B6-8FC5-8DF59043E868}" srcOrd="4" destOrd="0" presId="urn:microsoft.com/office/officeart/2018/2/layout/IconVerticalSolidList"/>
    <dgm:cxn modelId="{750BB1D8-8B72-4A32-8AE4-93554F80893C}" type="presParOf" srcId="{C6A37349-F276-46B6-8FC5-8DF59043E868}" destId="{2268BFA5-2D4A-442A-8AE8-24903F43F8AC}" srcOrd="0" destOrd="0" presId="urn:microsoft.com/office/officeart/2018/2/layout/IconVerticalSolidList"/>
    <dgm:cxn modelId="{8DC1EA57-EAD0-4147-8C0D-7E6DC6093D96}" type="presParOf" srcId="{C6A37349-F276-46B6-8FC5-8DF59043E868}" destId="{03F457EB-1D5F-48DB-B659-94566C5A61F1}" srcOrd="1" destOrd="0" presId="urn:microsoft.com/office/officeart/2018/2/layout/IconVerticalSolidList"/>
    <dgm:cxn modelId="{FD9AA4CB-AEAF-4765-9078-418ECAD64755}" type="presParOf" srcId="{C6A37349-F276-46B6-8FC5-8DF59043E868}" destId="{8407F860-4B2B-4BD7-B918-36411AEB9C0C}" srcOrd="2" destOrd="0" presId="urn:microsoft.com/office/officeart/2018/2/layout/IconVerticalSolidList"/>
    <dgm:cxn modelId="{981B7B19-4501-41DA-9B82-B752637F26B8}" type="presParOf" srcId="{C6A37349-F276-46B6-8FC5-8DF59043E868}" destId="{C4C30D2C-D0B7-4A75-83D0-283E63A7850E}" srcOrd="3" destOrd="0" presId="urn:microsoft.com/office/officeart/2018/2/layout/IconVerticalSolidList"/>
    <dgm:cxn modelId="{2908F1F4-66DF-4779-9D6B-CBE115E62D31}" type="presParOf" srcId="{C964723A-F4DD-4A3E-BEBE-AAE607D0CD9B}" destId="{F91B40D4-9352-4F20-B264-C929CD99134E}" srcOrd="5" destOrd="0" presId="urn:microsoft.com/office/officeart/2018/2/layout/IconVerticalSolidList"/>
    <dgm:cxn modelId="{94AE6040-206D-47E4-962F-AC852ADA27E7}" type="presParOf" srcId="{C964723A-F4DD-4A3E-BEBE-AAE607D0CD9B}" destId="{6E427A7D-2BFA-4B10-829E-09D0DC24BEEF}" srcOrd="6" destOrd="0" presId="urn:microsoft.com/office/officeart/2018/2/layout/IconVerticalSolidList"/>
    <dgm:cxn modelId="{2FC9CDC1-9290-4238-8384-239FA14F0791}" type="presParOf" srcId="{6E427A7D-2BFA-4B10-829E-09D0DC24BEEF}" destId="{6E098827-96A6-494C-BCE6-6E0208A0363E}" srcOrd="0" destOrd="0" presId="urn:microsoft.com/office/officeart/2018/2/layout/IconVerticalSolidList"/>
    <dgm:cxn modelId="{A81C118A-AC03-4B32-B160-FF180DFFD395}" type="presParOf" srcId="{6E427A7D-2BFA-4B10-829E-09D0DC24BEEF}" destId="{C709D344-27FE-4369-B238-02B60E92A918}" srcOrd="1" destOrd="0" presId="urn:microsoft.com/office/officeart/2018/2/layout/IconVerticalSolidList"/>
    <dgm:cxn modelId="{23122778-CAC3-427C-8F3B-C77C77E4B06C}" type="presParOf" srcId="{6E427A7D-2BFA-4B10-829E-09D0DC24BEEF}" destId="{9E7612D4-5194-48DC-92CE-D5DF09BE90D6}" srcOrd="2" destOrd="0" presId="urn:microsoft.com/office/officeart/2018/2/layout/IconVerticalSolidList"/>
    <dgm:cxn modelId="{A41CBA55-790D-45EF-8A2A-046F5B61358E}" type="presParOf" srcId="{6E427A7D-2BFA-4B10-829E-09D0DC24BEEF}" destId="{9101F4C9-0CA7-4527-884C-313D687C9722}" srcOrd="3" destOrd="0" presId="urn:microsoft.com/office/officeart/2018/2/layout/IconVerticalSolidList"/>
    <dgm:cxn modelId="{9BD638A7-79C7-4AF8-8B0A-937C5A77673A}" type="presParOf" srcId="{C964723A-F4DD-4A3E-BEBE-AAE607D0CD9B}" destId="{CDF9206C-8734-4A7C-8351-53D584BDD9FA}" srcOrd="7" destOrd="0" presId="urn:microsoft.com/office/officeart/2018/2/layout/IconVerticalSolidList"/>
    <dgm:cxn modelId="{D4E7CF0B-B07A-44F7-BD85-520070A326DD}" type="presParOf" srcId="{C964723A-F4DD-4A3E-BEBE-AAE607D0CD9B}" destId="{AB0C5D2F-5A64-4816-BA95-658EFD49C0FC}" srcOrd="8" destOrd="0" presId="urn:microsoft.com/office/officeart/2018/2/layout/IconVerticalSolidList"/>
    <dgm:cxn modelId="{016243F7-ED81-40E6-AD46-8E73A00ED88F}" type="presParOf" srcId="{AB0C5D2F-5A64-4816-BA95-658EFD49C0FC}" destId="{597349A2-9B67-4E96-8EF0-A86CB302816D}" srcOrd="0" destOrd="0" presId="urn:microsoft.com/office/officeart/2018/2/layout/IconVerticalSolidList"/>
    <dgm:cxn modelId="{44EDF5BD-0F98-4098-8389-4F814E1E4E75}" type="presParOf" srcId="{AB0C5D2F-5A64-4816-BA95-658EFD49C0FC}" destId="{4F16C658-CA48-4BDE-B95F-F36C09F7BD48}" srcOrd="1" destOrd="0" presId="urn:microsoft.com/office/officeart/2018/2/layout/IconVerticalSolidList"/>
    <dgm:cxn modelId="{B32944E9-5678-4B6E-BA6B-AEB1EB9AA473}" type="presParOf" srcId="{AB0C5D2F-5A64-4816-BA95-658EFD49C0FC}" destId="{089EEDD0-4C02-479C-BE90-D6566E2D876C}" srcOrd="2" destOrd="0" presId="urn:microsoft.com/office/officeart/2018/2/layout/IconVerticalSolidList"/>
    <dgm:cxn modelId="{45ACC7CC-15E7-4B1D-9EAD-F1C3CC39FC9F}" type="presParOf" srcId="{AB0C5D2F-5A64-4816-BA95-658EFD49C0FC}" destId="{03E8BBAA-6289-4E59-BEF5-2ECF43D94CB2}" srcOrd="3" destOrd="0" presId="urn:microsoft.com/office/officeart/2018/2/layout/IconVerticalSolidList"/>
    <dgm:cxn modelId="{4AC4BACB-B81F-4CF0-B5C6-38FBE83E91BE}" type="presParOf" srcId="{C964723A-F4DD-4A3E-BEBE-AAE607D0CD9B}" destId="{C0376D89-90A8-4B50-B657-D8AE962D8A47}" srcOrd="9" destOrd="0" presId="urn:microsoft.com/office/officeart/2018/2/layout/IconVerticalSolidList"/>
    <dgm:cxn modelId="{3EBA98AD-A20E-4DB0-81CA-43DC7BDC8D56}" type="presParOf" srcId="{C964723A-F4DD-4A3E-BEBE-AAE607D0CD9B}" destId="{C7D5CEC1-E15F-44AF-983B-467B48B5A0E8}" srcOrd="10" destOrd="0" presId="urn:microsoft.com/office/officeart/2018/2/layout/IconVerticalSolidList"/>
    <dgm:cxn modelId="{DDE0AF84-5844-412C-97F3-A8E7234EA202}" type="presParOf" srcId="{C7D5CEC1-E15F-44AF-983B-467B48B5A0E8}" destId="{B8ACBD62-13B6-43A9-AC0A-9F51D56C5012}" srcOrd="0" destOrd="0" presId="urn:microsoft.com/office/officeart/2018/2/layout/IconVerticalSolidList"/>
    <dgm:cxn modelId="{A39341F5-AFF1-4CC3-9EF2-11C6B3EF33D0}" type="presParOf" srcId="{C7D5CEC1-E15F-44AF-983B-467B48B5A0E8}" destId="{E338CFA0-081C-4049-868C-3C722CF74A3E}" srcOrd="1" destOrd="0" presId="urn:microsoft.com/office/officeart/2018/2/layout/IconVerticalSolidList"/>
    <dgm:cxn modelId="{5DB3D0B1-21FF-4A54-B2C8-3A876DB2ED9C}" type="presParOf" srcId="{C7D5CEC1-E15F-44AF-983B-467B48B5A0E8}" destId="{2C8E6464-704C-40CD-9CF0-21718896D778}" srcOrd="2" destOrd="0" presId="urn:microsoft.com/office/officeart/2018/2/layout/IconVerticalSolidList"/>
    <dgm:cxn modelId="{D751793F-D69F-498A-9501-B9F3F02CDF42}" type="presParOf" srcId="{C7D5CEC1-E15F-44AF-983B-467B48B5A0E8}" destId="{6208AB9A-6228-46B9-898D-336880A2DE4D}" srcOrd="3" destOrd="0" presId="urn:microsoft.com/office/officeart/2018/2/layout/IconVerticalSolidList"/>
    <dgm:cxn modelId="{E84751AF-C890-4A32-BC80-2151ADBC7380}" type="presParOf" srcId="{C964723A-F4DD-4A3E-BEBE-AAE607D0CD9B}" destId="{A4EAE7C1-3685-4075-B58D-A1FF5477C3EC}" srcOrd="11" destOrd="0" presId="urn:microsoft.com/office/officeart/2018/2/layout/IconVerticalSolidList"/>
    <dgm:cxn modelId="{33671FB2-CCCF-4FE2-A352-A1EB3E4C8C97}" type="presParOf" srcId="{C964723A-F4DD-4A3E-BEBE-AAE607D0CD9B}" destId="{74063C5C-6BAF-45DD-A2AF-74101A7E18D0}" srcOrd="12" destOrd="0" presId="urn:microsoft.com/office/officeart/2018/2/layout/IconVerticalSolidList"/>
    <dgm:cxn modelId="{AFF0933F-49B0-4567-85EB-14EFEC1833CD}" type="presParOf" srcId="{74063C5C-6BAF-45DD-A2AF-74101A7E18D0}" destId="{681C2763-0FEA-4DFB-B9CE-A42967B13C0D}" srcOrd="0" destOrd="0" presId="urn:microsoft.com/office/officeart/2018/2/layout/IconVerticalSolidList"/>
    <dgm:cxn modelId="{CD41789C-1BD8-4416-9DA6-6B608BC53DE9}" type="presParOf" srcId="{74063C5C-6BAF-45DD-A2AF-74101A7E18D0}" destId="{74D57652-9ABE-49B3-8A2F-32FCC7FC8546}" srcOrd="1" destOrd="0" presId="urn:microsoft.com/office/officeart/2018/2/layout/IconVerticalSolidList"/>
    <dgm:cxn modelId="{FB6BBBDD-8800-4AA1-BD6D-AE7B7ECBD1AF}" type="presParOf" srcId="{74063C5C-6BAF-45DD-A2AF-74101A7E18D0}" destId="{EE5B5F3F-E7BB-46AD-91E6-789F316E34E5}" srcOrd="2" destOrd="0" presId="urn:microsoft.com/office/officeart/2018/2/layout/IconVerticalSolidList"/>
    <dgm:cxn modelId="{475020D4-72D4-4381-AB2C-A9CF17D99307}" type="presParOf" srcId="{74063C5C-6BAF-45DD-A2AF-74101A7E18D0}" destId="{5A46A003-A626-4123-A151-EBF5D96FFF7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94CB128-FF8D-442E-BB58-1986BCC25F01}" type="doc">
      <dgm:prSet loTypeId="urn:microsoft.com/office/officeart/2008/layout/LinedList" loCatId="list" qsTypeId="urn:microsoft.com/office/officeart/2005/8/quickstyle/simple1" qsCatId="simple" csTypeId="urn:microsoft.com/office/officeart/2005/8/colors/accent2_1" csCatId="accent2"/>
      <dgm:spPr/>
      <dgm:t>
        <a:bodyPr/>
        <a:lstStyle/>
        <a:p>
          <a:endParaRPr lang="en-US"/>
        </a:p>
      </dgm:t>
    </dgm:pt>
    <dgm:pt modelId="{1E293003-D536-4A19-9E83-826DFD278948}">
      <dgm:prSet/>
      <dgm:spPr/>
      <dgm:t>
        <a:bodyPr/>
        <a:lstStyle/>
        <a:p>
          <a:r>
            <a:rPr lang="en-US" b="0" i="0" dirty="0"/>
            <a:t>Be specific when asking about Boy Scout membership, about youth participation in Boy Scouts or general participation (e.g. as adult volunteer)</a:t>
          </a:r>
          <a:endParaRPr lang="en-US" dirty="0"/>
        </a:p>
      </dgm:t>
    </dgm:pt>
    <dgm:pt modelId="{D0E1A962-D38B-47A6-B235-E3B09B93F62E}" type="parTrans" cxnId="{4E7E0CFC-822B-4BD8-B3E2-82ECA2350749}">
      <dgm:prSet/>
      <dgm:spPr/>
      <dgm:t>
        <a:bodyPr/>
        <a:lstStyle/>
        <a:p>
          <a:endParaRPr lang="en-US"/>
        </a:p>
      </dgm:t>
    </dgm:pt>
    <dgm:pt modelId="{BC89E85C-51CA-4118-89D2-C81842376A71}" type="sibTrans" cxnId="{4E7E0CFC-822B-4BD8-B3E2-82ECA2350749}">
      <dgm:prSet/>
      <dgm:spPr/>
      <dgm:t>
        <a:bodyPr/>
        <a:lstStyle/>
        <a:p>
          <a:endParaRPr lang="en-US"/>
        </a:p>
      </dgm:t>
    </dgm:pt>
    <dgm:pt modelId="{89A5CC0F-311F-4A61-87CE-C57CD0A2CA95}">
      <dgm:prSet/>
      <dgm:spPr/>
      <dgm:t>
        <a:bodyPr/>
        <a:lstStyle/>
        <a:p>
          <a:r>
            <a:rPr lang="en-US" b="0" i="0" dirty="0"/>
            <a:t>Add back button, some people were confused in the first question (see above) and couldn’t change their answer</a:t>
          </a:r>
          <a:endParaRPr lang="en-US" dirty="0"/>
        </a:p>
      </dgm:t>
    </dgm:pt>
    <dgm:pt modelId="{192F07E2-5BA1-446B-B9FD-11A481583802}" type="parTrans" cxnId="{7068CE44-F0BA-4A20-96E4-52970E87BDE6}">
      <dgm:prSet/>
      <dgm:spPr/>
      <dgm:t>
        <a:bodyPr/>
        <a:lstStyle/>
        <a:p>
          <a:endParaRPr lang="en-US"/>
        </a:p>
      </dgm:t>
    </dgm:pt>
    <dgm:pt modelId="{2AC7F27D-B53E-49B2-80C0-9BA5127B9C5C}" type="sibTrans" cxnId="{7068CE44-F0BA-4A20-96E4-52970E87BDE6}">
      <dgm:prSet/>
      <dgm:spPr/>
      <dgm:t>
        <a:bodyPr/>
        <a:lstStyle/>
        <a:p>
          <a:endParaRPr lang="en-US"/>
        </a:p>
      </dgm:t>
    </dgm:pt>
    <dgm:pt modelId="{7737C484-6C2B-40AD-9F7A-F0B76771E0C5}">
      <dgm:prSet/>
      <dgm:spPr/>
      <dgm:t>
        <a:bodyPr/>
        <a:lstStyle/>
        <a:p>
          <a:r>
            <a:rPr lang="en-US" b="0" i="0" dirty="0"/>
            <a:t>Include choices for adult members/include volunteering activities or adult leadership roles in questions regarding participation in the Boy Scouts</a:t>
          </a:r>
          <a:endParaRPr lang="en-US" dirty="0"/>
        </a:p>
      </dgm:t>
    </dgm:pt>
    <dgm:pt modelId="{1F3459A9-87AD-45FB-AAF2-0322A506B499}" type="parTrans" cxnId="{A190DD06-E1A0-476D-8C99-41ACF0DEA12A}">
      <dgm:prSet/>
      <dgm:spPr/>
      <dgm:t>
        <a:bodyPr/>
        <a:lstStyle/>
        <a:p>
          <a:endParaRPr lang="en-US"/>
        </a:p>
      </dgm:t>
    </dgm:pt>
    <dgm:pt modelId="{14B760A0-B240-49EA-91BE-0A63FC4F30B5}" type="sibTrans" cxnId="{A190DD06-E1A0-476D-8C99-41ACF0DEA12A}">
      <dgm:prSet/>
      <dgm:spPr/>
      <dgm:t>
        <a:bodyPr/>
        <a:lstStyle/>
        <a:p>
          <a:endParaRPr lang="en-US"/>
        </a:p>
      </dgm:t>
    </dgm:pt>
    <dgm:pt modelId="{4AE4E292-7D59-4216-91FC-14989DD94717}">
      <dgm:prSet/>
      <dgm:spPr/>
      <dgm:t>
        <a:bodyPr/>
        <a:lstStyle/>
        <a:p>
          <a:r>
            <a:rPr lang="en-US" b="0" i="0" dirty="0"/>
            <a:t>Question regarding job role/position should include an “Other” option</a:t>
          </a:r>
          <a:endParaRPr lang="en-US" dirty="0"/>
        </a:p>
      </dgm:t>
    </dgm:pt>
    <dgm:pt modelId="{C15EE55E-2FB6-46F3-BA2A-A5F4E1E7FA24}" type="parTrans" cxnId="{91533DEF-32C7-44EF-9BAD-54B7F9E2554E}">
      <dgm:prSet/>
      <dgm:spPr/>
      <dgm:t>
        <a:bodyPr/>
        <a:lstStyle/>
        <a:p>
          <a:endParaRPr lang="en-US"/>
        </a:p>
      </dgm:t>
    </dgm:pt>
    <dgm:pt modelId="{342C2C82-CD15-42B3-B0E8-28E5BEE6EA42}" type="sibTrans" cxnId="{91533DEF-32C7-44EF-9BAD-54B7F9E2554E}">
      <dgm:prSet/>
      <dgm:spPr/>
      <dgm:t>
        <a:bodyPr/>
        <a:lstStyle/>
        <a:p>
          <a:endParaRPr lang="en-US"/>
        </a:p>
      </dgm:t>
    </dgm:pt>
    <dgm:pt modelId="{0207EA2A-0D8F-4A42-9847-012D20F2C5C1}">
      <dgm:prSet/>
      <dgm:spPr/>
      <dgm:t>
        <a:bodyPr/>
        <a:lstStyle/>
        <a:p>
          <a:r>
            <a:rPr lang="en-US" b="0" i="0" dirty="0"/>
            <a:t>Consider age range of respondents - some of the demographic information around career doesn’t apply to retirees</a:t>
          </a:r>
          <a:endParaRPr lang="en-US" dirty="0"/>
        </a:p>
      </dgm:t>
    </dgm:pt>
    <dgm:pt modelId="{74BA40C4-FDE4-4290-9420-1805DA687F0F}" type="parTrans" cxnId="{E9534D87-AB26-45C8-89CE-A4E96FA22E1B}">
      <dgm:prSet/>
      <dgm:spPr/>
      <dgm:t>
        <a:bodyPr/>
        <a:lstStyle/>
        <a:p>
          <a:endParaRPr lang="en-US"/>
        </a:p>
      </dgm:t>
    </dgm:pt>
    <dgm:pt modelId="{73B21D19-251E-4DD4-9BE4-84DDA17077BE}" type="sibTrans" cxnId="{E9534D87-AB26-45C8-89CE-A4E96FA22E1B}">
      <dgm:prSet/>
      <dgm:spPr/>
      <dgm:t>
        <a:bodyPr/>
        <a:lstStyle/>
        <a:p>
          <a:endParaRPr lang="en-US"/>
        </a:p>
      </dgm:t>
    </dgm:pt>
    <dgm:pt modelId="{5336B65A-865B-4BD3-95C4-3C5921663D5F}" type="pres">
      <dgm:prSet presAssocID="{D94CB128-FF8D-442E-BB58-1986BCC25F01}" presName="vert0" presStyleCnt="0">
        <dgm:presLayoutVars>
          <dgm:dir/>
          <dgm:animOne val="branch"/>
          <dgm:animLvl val="lvl"/>
        </dgm:presLayoutVars>
      </dgm:prSet>
      <dgm:spPr/>
    </dgm:pt>
    <dgm:pt modelId="{33388EC6-1932-4BD4-9578-F1579B0DD20B}" type="pres">
      <dgm:prSet presAssocID="{1E293003-D536-4A19-9E83-826DFD278948}" presName="thickLine" presStyleLbl="alignNode1" presStyleIdx="0" presStyleCnt="5"/>
      <dgm:spPr/>
    </dgm:pt>
    <dgm:pt modelId="{9894A0CF-D2E4-436E-AA1C-00D516B278DD}" type="pres">
      <dgm:prSet presAssocID="{1E293003-D536-4A19-9E83-826DFD278948}" presName="horz1" presStyleCnt="0"/>
      <dgm:spPr/>
    </dgm:pt>
    <dgm:pt modelId="{CBB87E63-990E-4404-9782-849163E15383}" type="pres">
      <dgm:prSet presAssocID="{1E293003-D536-4A19-9E83-826DFD278948}" presName="tx1" presStyleLbl="revTx" presStyleIdx="0" presStyleCnt="5"/>
      <dgm:spPr/>
    </dgm:pt>
    <dgm:pt modelId="{389D26C4-BA6C-41AF-BCB4-B4528F338D7C}" type="pres">
      <dgm:prSet presAssocID="{1E293003-D536-4A19-9E83-826DFD278948}" presName="vert1" presStyleCnt="0"/>
      <dgm:spPr/>
    </dgm:pt>
    <dgm:pt modelId="{FDC14547-DBE4-4168-9EF2-8D2D8CDB1EFF}" type="pres">
      <dgm:prSet presAssocID="{89A5CC0F-311F-4A61-87CE-C57CD0A2CA95}" presName="thickLine" presStyleLbl="alignNode1" presStyleIdx="1" presStyleCnt="5"/>
      <dgm:spPr/>
    </dgm:pt>
    <dgm:pt modelId="{79CEB3A2-9796-4CF3-B70C-67E3D4DD56CD}" type="pres">
      <dgm:prSet presAssocID="{89A5CC0F-311F-4A61-87CE-C57CD0A2CA95}" presName="horz1" presStyleCnt="0"/>
      <dgm:spPr/>
    </dgm:pt>
    <dgm:pt modelId="{6CA8CDC1-E330-4F3D-92A5-898FE7677E0B}" type="pres">
      <dgm:prSet presAssocID="{89A5CC0F-311F-4A61-87CE-C57CD0A2CA95}" presName="tx1" presStyleLbl="revTx" presStyleIdx="1" presStyleCnt="5"/>
      <dgm:spPr/>
    </dgm:pt>
    <dgm:pt modelId="{5F817E20-571E-4417-8F6E-CE403B5C3317}" type="pres">
      <dgm:prSet presAssocID="{89A5CC0F-311F-4A61-87CE-C57CD0A2CA95}" presName="vert1" presStyleCnt="0"/>
      <dgm:spPr/>
    </dgm:pt>
    <dgm:pt modelId="{10B9D4B4-D093-48FE-AA8E-8125D78E0C1F}" type="pres">
      <dgm:prSet presAssocID="{7737C484-6C2B-40AD-9F7A-F0B76771E0C5}" presName="thickLine" presStyleLbl="alignNode1" presStyleIdx="2" presStyleCnt="5"/>
      <dgm:spPr/>
    </dgm:pt>
    <dgm:pt modelId="{77549A9B-555D-4E21-A292-A9C4B57B52C8}" type="pres">
      <dgm:prSet presAssocID="{7737C484-6C2B-40AD-9F7A-F0B76771E0C5}" presName="horz1" presStyleCnt="0"/>
      <dgm:spPr/>
    </dgm:pt>
    <dgm:pt modelId="{DD3BF45E-537B-458C-8770-BCA24A95BDA5}" type="pres">
      <dgm:prSet presAssocID="{7737C484-6C2B-40AD-9F7A-F0B76771E0C5}" presName="tx1" presStyleLbl="revTx" presStyleIdx="2" presStyleCnt="5"/>
      <dgm:spPr/>
    </dgm:pt>
    <dgm:pt modelId="{CE25ED03-3379-4B86-AFC2-FDC641CB6361}" type="pres">
      <dgm:prSet presAssocID="{7737C484-6C2B-40AD-9F7A-F0B76771E0C5}" presName="vert1" presStyleCnt="0"/>
      <dgm:spPr/>
    </dgm:pt>
    <dgm:pt modelId="{305EC13F-1F21-428A-B124-0D878B19DE5B}" type="pres">
      <dgm:prSet presAssocID="{4AE4E292-7D59-4216-91FC-14989DD94717}" presName="thickLine" presStyleLbl="alignNode1" presStyleIdx="3" presStyleCnt="5"/>
      <dgm:spPr/>
    </dgm:pt>
    <dgm:pt modelId="{79B2D66E-0375-44C0-AA8F-F47F69F25D60}" type="pres">
      <dgm:prSet presAssocID="{4AE4E292-7D59-4216-91FC-14989DD94717}" presName="horz1" presStyleCnt="0"/>
      <dgm:spPr/>
    </dgm:pt>
    <dgm:pt modelId="{6F771294-F4A1-46D7-B9C2-D8614DB6680F}" type="pres">
      <dgm:prSet presAssocID="{4AE4E292-7D59-4216-91FC-14989DD94717}" presName="tx1" presStyleLbl="revTx" presStyleIdx="3" presStyleCnt="5"/>
      <dgm:spPr/>
    </dgm:pt>
    <dgm:pt modelId="{8425ADBD-0B98-4872-AAC0-2342F41E872A}" type="pres">
      <dgm:prSet presAssocID="{4AE4E292-7D59-4216-91FC-14989DD94717}" presName="vert1" presStyleCnt="0"/>
      <dgm:spPr/>
    </dgm:pt>
    <dgm:pt modelId="{77D3A985-0FF0-4363-B867-88A70540909E}" type="pres">
      <dgm:prSet presAssocID="{0207EA2A-0D8F-4A42-9847-012D20F2C5C1}" presName="thickLine" presStyleLbl="alignNode1" presStyleIdx="4" presStyleCnt="5"/>
      <dgm:spPr/>
    </dgm:pt>
    <dgm:pt modelId="{2F8CE8A2-AE85-4F50-AA4A-F4D1B6629E4C}" type="pres">
      <dgm:prSet presAssocID="{0207EA2A-0D8F-4A42-9847-012D20F2C5C1}" presName="horz1" presStyleCnt="0"/>
      <dgm:spPr/>
    </dgm:pt>
    <dgm:pt modelId="{DAD8F44B-F675-4155-9C51-00B97359A733}" type="pres">
      <dgm:prSet presAssocID="{0207EA2A-0D8F-4A42-9847-012D20F2C5C1}" presName="tx1" presStyleLbl="revTx" presStyleIdx="4" presStyleCnt="5"/>
      <dgm:spPr/>
    </dgm:pt>
    <dgm:pt modelId="{C1A03E04-BF43-46BB-B8F1-1AFA79659145}" type="pres">
      <dgm:prSet presAssocID="{0207EA2A-0D8F-4A42-9847-012D20F2C5C1}" presName="vert1" presStyleCnt="0"/>
      <dgm:spPr/>
    </dgm:pt>
  </dgm:ptLst>
  <dgm:cxnLst>
    <dgm:cxn modelId="{A190DD06-E1A0-476D-8C99-41ACF0DEA12A}" srcId="{D94CB128-FF8D-442E-BB58-1986BCC25F01}" destId="{7737C484-6C2B-40AD-9F7A-F0B76771E0C5}" srcOrd="2" destOrd="0" parTransId="{1F3459A9-87AD-45FB-AAF2-0322A506B499}" sibTransId="{14B760A0-B240-49EA-91BE-0A63FC4F30B5}"/>
    <dgm:cxn modelId="{72F9C122-FBC7-4895-BE51-5BAF27022B71}" type="presOf" srcId="{0207EA2A-0D8F-4A42-9847-012D20F2C5C1}" destId="{DAD8F44B-F675-4155-9C51-00B97359A733}" srcOrd="0" destOrd="0" presId="urn:microsoft.com/office/officeart/2008/layout/LinedList"/>
    <dgm:cxn modelId="{B609243E-77A2-4F40-A1F3-5A3C0994DA41}" type="presOf" srcId="{D94CB128-FF8D-442E-BB58-1986BCC25F01}" destId="{5336B65A-865B-4BD3-95C4-3C5921663D5F}" srcOrd="0" destOrd="0" presId="urn:microsoft.com/office/officeart/2008/layout/LinedList"/>
    <dgm:cxn modelId="{6910BB62-0395-45FB-8EDF-0FA2BF859E89}" type="presOf" srcId="{4AE4E292-7D59-4216-91FC-14989DD94717}" destId="{6F771294-F4A1-46D7-B9C2-D8614DB6680F}" srcOrd="0" destOrd="0" presId="urn:microsoft.com/office/officeart/2008/layout/LinedList"/>
    <dgm:cxn modelId="{7068CE44-F0BA-4A20-96E4-52970E87BDE6}" srcId="{D94CB128-FF8D-442E-BB58-1986BCC25F01}" destId="{89A5CC0F-311F-4A61-87CE-C57CD0A2CA95}" srcOrd="1" destOrd="0" parTransId="{192F07E2-5BA1-446B-B9FD-11A481583802}" sibTransId="{2AC7F27D-B53E-49B2-80C0-9BA5127B9C5C}"/>
    <dgm:cxn modelId="{2BF35878-BA50-43C9-9EB7-A8C12C154DBD}" type="presOf" srcId="{1E293003-D536-4A19-9E83-826DFD278948}" destId="{CBB87E63-990E-4404-9782-849163E15383}" srcOrd="0" destOrd="0" presId="urn:microsoft.com/office/officeart/2008/layout/LinedList"/>
    <dgm:cxn modelId="{F8ACC57B-7AD0-4A47-BBAA-C230D3CA5AB8}" type="presOf" srcId="{89A5CC0F-311F-4A61-87CE-C57CD0A2CA95}" destId="{6CA8CDC1-E330-4F3D-92A5-898FE7677E0B}" srcOrd="0" destOrd="0" presId="urn:microsoft.com/office/officeart/2008/layout/LinedList"/>
    <dgm:cxn modelId="{E9534D87-AB26-45C8-89CE-A4E96FA22E1B}" srcId="{D94CB128-FF8D-442E-BB58-1986BCC25F01}" destId="{0207EA2A-0D8F-4A42-9847-012D20F2C5C1}" srcOrd="4" destOrd="0" parTransId="{74BA40C4-FDE4-4290-9420-1805DA687F0F}" sibTransId="{73B21D19-251E-4DD4-9BE4-84DDA17077BE}"/>
    <dgm:cxn modelId="{034F05D5-0D56-425B-A9B5-F3C1AB3E44B3}" type="presOf" srcId="{7737C484-6C2B-40AD-9F7A-F0B76771E0C5}" destId="{DD3BF45E-537B-458C-8770-BCA24A95BDA5}" srcOrd="0" destOrd="0" presId="urn:microsoft.com/office/officeart/2008/layout/LinedList"/>
    <dgm:cxn modelId="{91533DEF-32C7-44EF-9BAD-54B7F9E2554E}" srcId="{D94CB128-FF8D-442E-BB58-1986BCC25F01}" destId="{4AE4E292-7D59-4216-91FC-14989DD94717}" srcOrd="3" destOrd="0" parTransId="{C15EE55E-2FB6-46F3-BA2A-A5F4E1E7FA24}" sibTransId="{342C2C82-CD15-42B3-B0E8-28E5BEE6EA42}"/>
    <dgm:cxn modelId="{4E7E0CFC-822B-4BD8-B3E2-82ECA2350749}" srcId="{D94CB128-FF8D-442E-BB58-1986BCC25F01}" destId="{1E293003-D536-4A19-9E83-826DFD278948}" srcOrd="0" destOrd="0" parTransId="{D0E1A962-D38B-47A6-B235-E3B09B93F62E}" sibTransId="{BC89E85C-51CA-4118-89D2-C81842376A71}"/>
    <dgm:cxn modelId="{4D99B3F6-92C0-45C2-827F-CD23136D0468}" type="presParOf" srcId="{5336B65A-865B-4BD3-95C4-3C5921663D5F}" destId="{33388EC6-1932-4BD4-9578-F1579B0DD20B}" srcOrd="0" destOrd="0" presId="urn:microsoft.com/office/officeart/2008/layout/LinedList"/>
    <dgm:cxn modelId="{60DBE08A-EC12-4127-A9DE-D074B2309352}" type="presParOf" srcId="{5336B65A-865B-4BD3-95C4-3C5921663D5F}" destId="{9894A0CF-D2E4-436E-AA1C-00D516B278DD}" srcOrd="1" destOrd="0" presId="urn:microsoft.com/office/officeart/2008/layout/LinedList"/>
    <dgm:cxn modelId="{97F412CD-BD9F-4EBC-843F-2DBA3CD05339}" type="presParOf" srcId="{9894A0CF-D2E4-436E-AA1C-00D516B278DD}" destId="{CBB87E63-990E-4404-9782-849163E15383}" srcOrd="0" destOrd="0" presId="urn:microsoft.com/office/officeart/2008/layout/LinedList"/>
    <dgm:cxn modelId="{8C9D4BE2-B1A2-4A1D-83E1-F0B11AC4EDD3}" type="presParOf" srcId="{9894A0CF-D2E4-436E-AA1C-00D516B278DD}" destId="{389D26C4-BA6C-41AF-BCB4-B4528F338D7C}" srcOrd="1" destOrd="0" presId="urn:microsoft.com/office/officeart/2008/layout/LinedList"/>
    <dgm:cxn modelId="{741B4794-0CBC-4C4F-921A-16320E67B85D}" type="presParOf" srcId="{5336B65A-865B-4BD3-95C4-3C5921663D5F}" destId="{FDC14547-DBE4-4168-9EF2-8D2D8CDB1EFF}" srcOrd="2" destOrd="0" presId="urn:microsoft.com/office/officeart/2008/layout/LinedList"/>
    <dgm:cxn modelId="{1424A452-640D-4CD5-B83C-EB8504D5D3A8}" type="presParOf" srcId="{5336B65A-865B-4BD3-95C4-3C5921663D5F}" destId="{79CEB3A2-9796-4CF3-B70C-67E3D4DD56CD}" srcOrd="3" destOrd="0" presId="urn:microsoft.com/office/officeart/2008/layout/LinedList"/>
    <dgm:cxn modelId="{96459A55-9BCD-4D81-904F-B9382CC8350C}" type="presParOf" srcId="{79CEB3A2-9796-4CF3-B70C-67E3D4DD56CD}" destId="{6CA8CDC1-E330-4F3D-92A5-898FE7677E0B}" srcOrd="0" destOrd="0" presId="urn:microsoft.com/office/officeart/2008/layout/LinedList"/>
    <dgm:cxn modelId="{7FA26D8B-EF5A-4030-B047-C4D58BEA1E06}" type="presParOf" srcId="{79CEB3A2-9796-4CF3-B70C-67E3D4DD56CD}" destId="{5F817E20-571E-4417-8F6E-CE403B5C3317}" srcOrd="1" destOrd="0" presId="urn:microsoft.com/office/officeart/2008/layout/LinedList"/>
    <dgm:cxn modelId="{76E5DFE3-9BD1-4E62-B572-57CAF3CE5E85}" type="presParOf" srcId="{5336B65A-865B-4BD3-95C4-3C5921663D5F}" destId="{10B9D4B4-D093-48FE-AA8E-8125D78E0C1F}" srcOrd="4" destOrd="0" presId="urn:microsoft.com/office/officeart/2008/layout/LinedList"/>
    <dgm:cxn modelId="{508FCDB8-C56E-4C0E-A6EB-6131BBA755B2}" type="presParOf" srcId="{5336B65A-865B-4BD3-95C4-3C5921663D5F}" destId="{77549A9B-555D-4E21-A292-A9C4B57B52C8}" srcOrd="5" destOrd="0" presId="urn:microsoft.com/office/officeart/2008/layout/LinedList"/>
    <dgm:cxn modelId="{59CA06F3-C0B9-40CE-B989-8B462DE104FE}" type="presParOf" srcId="{77549A9B-555D-4E21-A292-A9C4B57B52C8}" destId="{DD3BF45E-537B-458C-8770-BCA24A95BDA5}" srcOrd="0" destOrd="0" presId="urn:microsoft.com/office/officeart/2008/layout/LinedList"/>
    <dgm:cxn modelId="{2F114C1C-E348-41C8-AAE5-46E7BCC53E26}" type="presParOf" srcId="{77549A9B-555D-4E21-A292-A9C4B57B52C8}" destId="{CE25ED03-3379-4B86-AFC2-FDC641CB6361}" srcOrd="1" destOrd="0" presId="urn:microsoft.com/office/officeart/2008/layout/LinedList"/>
    <dgm:cxn modelId="{9D1CF2E1-7257-43B8-B51B-14C9923D972B}" type="presParOf" srcId="{5336B65A-865B-4BD3-95C4-3C5921663D5F}" destId="{305EC13F-1F21-428A-B124-0D878B19DE5B}" srcOrd="6" destOrd="0" presId="urn:microsoft.com/office/officeart/2008/layout/LinedList"/>
    <dgm:cxn modelId="{D58B978A-29BE-4173-9327-71FAB36D639D}" type="presParOf" srcId="{5336B65A-865B-4BD3-95C4-3C5921663D5F}" destId="{79B2D66E-0375-44C0-AA8F-F47F69F25D60}" srcOrd="7" destOrd="0" presId="urn:microsoft.com/office/officeart/2008/layout/LinedList"/>
    <dgm:cxn modelId="{33CC0E0A-F048-4CA6-AC59-F886BC6D2551}" type="presParOf" srcId="{79B2D66E-0375-44C0-AA8F-F47F69F25D60}" destId="{6F771294-F4A1-46D7-B9C2-D8614DB6680F}" srcOrd="0" destOrd="0" presId="urn:microsoft.com/office/officeart/2008/layout/LinedList"/>
    <dgm:cxn modelId="{C3093617-0618-41C8-AB62-64259163736B}" type="presParOf" srcId="{79B2D66E-0375-44C0-AA8F-F47F69F25D60}" destId="{8425ADBD-0B98-4872-AAC0-2342F41E872A}" srcOrd="1" destOrd="0" presId="urn:microsoft.com/office/officeart/2008/layout/LinedList"/>
    <dgm:cxn modelId="{4AEAA220-BF53-4180-A844-2909D00802B8}" type="presParOf" srcId="{5336B65A-865B-4BD3-95C4-3C5921663D5F}" destId="{77D3A985-0FF0-4363-B867-88A70540909E}" srcOrd="8" destOrd="0" presId="urn:microsoft.com/office/officeart/2008/layout/LinedList"/>
    <dgm:cxn modelId="{C7D6EA4B-A086-4FD3-B7BD-27451563385A}" type="presParOf" srcId="{5336B65A-865B-4BD3-95C4-3C5921663D5F}" destId="{2F8CE8A2-AE85-4F50-AA4A-F4D1B6629E4C}" srcOrd="9" destOrd="0" presId="urn:microsoft.com/office/officeart/2008/layout/LinedList"/>
    <dgm:cxn modelId="{515A142B-9CD0-41F9-B5FF-A23BA8413457}" type="presParOf" srcId="{2F8CE8A2-AE85-4F50-AA4A-F4D1B6629E4C}" destId="{DAD8F44B-F675-4155-9C51-00B97359A733}" srcOrd="0" destOrd="0" presId="urn:microsoft.com/office/officeart/2008/layout/LinedList"/>
    <dgm:cxn modelId="{76EB3E05-77ED-4B19-A23C-F7FEC59A768A}" type="presParOf" srcId="{2F8CE8A2-AE85-4F50-AA4A-F4D1B6629E4C}" destId="{C1A03E04-BF43-46BB-B8F1-1AFA7965914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EADDB2-3A08-4C2F-ADF8-82E302B13525}" type="doc">
      <dgm:prSet loTypeId="urn:microsoft.com/office/officeart/2008/layout/VerticalCurv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7164D96-ED7B-43B3-AF65-874B604754E0}">
      <dgm:prSet/>
      <dgm:spPr/>
      <dgm:t>
        <a:bodyPr/>
        <a:lstStyle/>
        <a:p>
          <a:pPr rtl="0"/>
          <a:r>
            <a:rPr lang="en-US"/>
            <a:t>Overarching Goal: Develop a way to assess the long-term impact of participation in the Boy Scouts</a:t>
          </a:r>
          <a:r>
            <a:rPr lang="en-US" b="0" i="0" u="none" strike="noStrike" cap="none" baseline="0" noProof="0">
              <a:solidFill>
                <a:schemeClr val="bg1"/>
              </a:solidFill>
              <a:latin typeface="Rockwell"/>
            </a:rPr>
            <a:t>, focused on St. Louis Chapter</a:t>
          </a:r>
        </a:p>
      </dgm:t>
    </dgm:pt>
    <dgm:pt modelId="{CF789B93-AB86-4648-B285-130976E69ED4}" type="parTrans" cxnId="{E98763A1-1EE4-4966-8201-4C04479A3D28}">
      <dgm:prSet/>
      <dgm:spPr/>
      <dgm:t>
        <a:bodyPr/>
        <a:lstStyle/>
        <a:p>
          <a:endParaRPr lang="en-US"/>
        </a:p>
      </dgm:t>
    </dgm:pt>
    <dgm:pt modelId="{568522B9-DD9B-4E3A-A941-CF42270B7019}" type="sibTrans" cxnId="{E98763A1-1EE4-4966-8201-4C04479A3D28}">
      <dgm:prSet/>
      <dgm:spPr/>
      <dgm:t>
        <a:bodyPr/>
        <a:lstStyle/>
        <a:p>
          <a:endParaRPr lang="en-US"/>
        </a:p>
      </dgm:t>
    </dgm:pt>
    <dgm:pt modelId="{86EFAF34-5DCE-4858-8B0D-DE0DB66D168C}">
      <dgm:prSet/>
      <dgm:spPr/>
      <dgm:t>
        <a:bodyPr/>
        <a:lstStyle/>
        <a:p>
          <a:r>
            <a:rPr lang="en-US"/>
            <a:t>Project Goal: Develop a framework that measures the impact of Boy Scouts participation that will be leveraged in a subsequent study</a:t>
          </a:r>
        </a:p>
      </dgm:t>
    </dgm:pt>
    <dgm:pt modelId="{C94FDB21-E272-43DB-A3D3-CD3E6363121B}" type="parTrans" cxnId="{732A936D-77E3-4E63-A8FC-DC6CB8ABFF47}">
      <dgm:prSet/>
      <dgm:spPr/>
      <dgm:t>
        <a:bodyPr/>
        <a:lstStyle/>
        <a:p>
          <a:endParaRPr lang="en-US"/>
        </a:p>
      </dgm:t>
    </dgm:pt>
    <dgm:pt modelId="{73AC1FED-E2C8-4C31-ADC0-202EBBE66726}" type="sibTrans" cxnId="{732A936D-77E3-4E63-A8FC-DC6CB8ABFF47}">
      <dgm:prSet/>
      <dgm:spPr/>
      <dgm:t>
        <a:bodyPr/>
        <a:lstStyle/>
        <a:p>
          <a:endParaRPr lang="en-US"/>
        </a:p>
      </dgm:t>
    </dgm:pt>
    <dgm:pt modelId="{282ECC11-0E5E-49B9-BC8C-C4A951EAC26C}">
      <dgm:prSet/>
      <dgm:spPr/>
      <dgm:t>
        <a:bodyPr/>
        <a:lstStyle/>
        <a:p>
          <a:pPr rtl="0"/>
          <a:r>
            <a:rPr lang="en-US"/>
            <a:t>Immediate Goals: Run a pilot study using the above framework, identify key learnings and make recommendation to improve the framework for the full study</a:t>
          </a:r>
        </a:p>
      </dgm:t>
    </dgm:pt>
    <dgm:pt modelId="{AC3F9501-5988-47A2-B90C-BFEDBE6308EB}" type="parTrans" cxnId="{58CA1E0E-2448-4389-8B1C-F1F1637292E2}">
      <dgm:prSet/>
      <dgm:spPr/>
      <dgm:t>
        <a:bodyPr/>
        <a:lstStyle/>
        <a:p>
          <a:endParaRPr lang="en-US"/>
        </a:p>
      </dgm:t>
    </dgm:pt>
    <dgm:pt modelId="{F7775052-ED6A-4A0D-995F-5519A106AA3A}" type="sibTrans" cxnId="{58CA1E0E-2448-4389-8B1C-F1F1637292E2}">
      <dgm:prSet/>
      <dgm:spPr/>
      <dgm:t>
        <a:bodyPr/>
        <a:lstStyle/>
        <a:p>
          <a:endParaRPr lang="en-US"/>
        </a:p>
      </dgm:t>
    </dgm:pt>
    <dgm:pt modelId="{ADB8A3EB-583D-4F3F-9FBD-E8076D6B5025}">
      <dgm:prSet/>
      <dgm:spPr/>
      <dgm:t>
        <a:bodyPr/>
        <a:lstStyle/>
        <a:p>
          <a:r>
            <a:rPr lang="en-US"/>
            <a:t>Secondary Goals: Get an idea of the results the full study may get</a:t>
          </a:r>
        </a:p>
      </dgm:t>
    </dgm:pt>
    <dgm:pt modelId="{3ED32C49-DEED-45FD-8751-10710A286F7E}" type="parTrans" cxnId="{A9AC8219-226A-4ED7-A039-9E73A402552D}">
      <dgm:prSet/>
      <dgm:spPr/>
      <dgm:t>
        <a:bodyPr/>
        <a:lstStyle/>
        <a:p>
          <a:endParaRPr lang="en-US"/>
        </a:p>
      </dgm:t>
    </dgm:pt>
    <dgm:pt modelId="{BF4F38B9-27C4-4B6D-8D31-D6C03B4F37D9}" type="sibTrans" cxnId="{A9AC8219-226A-4ED7-A039-9E73A402552D}">
      <dgm:prSet/>
      <dgm:spPr/>
      <dgm:t>
        <a:bodyPr/>
        <a:lstStyle/>
        <a:p>
          <a:endParaRPr lang="en-US"/>
        </a:p>
      </dgm:t>
    </dgm:pt>
    <dgm:pt modelId="{55B26388-F91B-43A0-BD78-A45CA91A9521}">
      <dgm:prSet phldr="0"/>
      <dgm:spPr/>
      <dgm:t>
        <a:bodyPr/>
        <a:lstStyle/>
        <a:p>
          <a:pPr rtl="0"/>
          <a:r>
            <a:rPr lang="en-US"/>
            <a:t>Stakeholders: Donors (e.g. United Way), Board of Directors, Management, Parents, Community</a:t>
          </a:r>
        </a:p>
      </dgm:t>
    </dgm:pt>
    <dgm:pt modelId="{97FC79AB-47A4-4A61-AF02-058FFB0ED397}" type="parTrans" cxnId="{D3851185-453F-4131-8785-DBBD0B23A84A}">
      <dgm:prSet/>
      <dgm:spPr/>
    </dgm:pt>
    <dgm:pt modelId="{FF0055D6-6CB7-4728-9CE1-73AFFBD757D0}" type="sibTrans" cxnId="{D3851185-453F-4131-8785-DBBD0B23A84A}">
      <dgm:prSet/>
      <dgm:spPr/>
    </dgm:pt>
    <dgm:pt modelId="{24BA5C67-C874-4EDE-AF29-B0AC97E2B270}" type="pres">
      <dgm:prSet presAssocID="{81EADDB2-3A08-4C2F-ADF8-82E302B13525}" presName="Name0" presStyleCnt="0">
        <dgm:presLayoutVars>
          <dgm:chMax val="7"/>
          <dgm:chPref val="7"/>
          <dgm:dir/>
        </dgm:presLayoutVars>
      </dgm:prSet>
      <dgm:spPr/>
    </dgm:pt>
    <dgm:pt modelId="{27B8C795-CC8F-4475-A60F-2FA117E10F91}" type="pres">
      <dgm:prSet presAssocID="{81EADDB2-3A08-4C2F-ADF8-82E302B13525}" presName="Name1" presStyleCnt="0"/>
      <dgm:spPr/>
    </dgm:pt>
    <dgm:pt modelId="{03BBD791-4C98-48A8-AD50-3DE4D6F659FF}" type="pres">
      <dgm:prSet presAssocID="{81EADDB2-3A08-4C2F-ADF8-82E302B13525}" presName="cycle" presStyleCnt="0"/>
      <dgm:spPr/>
    </dgm:pt>
    <dgm:pt modelId="{DE602477-046F-48BD-B13E-59AC30BC168B}" type="pres">
      <dgm:prSet presAssocID="{81EADDB2-3A08-4C2F-ADF8-82E302B13525}" presName="srcNode" presStyleLbl="node1" presStyleIdx="0" presStyleCnt="5"/>
      <dgm:spPr/>
    </dgm:pt>
    <dgm:pt modelId="{E03A7708-D95A-406F-8DDF-8C714BB21415}" type="pres">
      <dgm:prSet presAssocID="{81EADDB2-3A08-4C2F-ADF8-82E302B13525}" presName="conn" presStyleLbl="parChTrans1D2" presStyleIdx="0" presStyleCnt="1"/>
      <dgm:spPr/>
    </dgm:pt>
    <dgm:pt modelId="{F2E2A383-BE97-4846-BB9B-1BA74B512715}" type="pres">
      <dgm:prSet presAssocID="{81EADDB2-3A08-4C2F-ADF8-82E302B13525}" presName="extraNode" presStyleLbl="node1" presStyleIdx="0" presStyleCnt="5"/>
      <dgm:spPr/>
    </dgm:pt>
    <dgm:pt modelId="{64E8BDDC-6BC3-42FA-9B89-F11FC08B39A3}" type="pres">
      <dgm:prSet presAssocID="{81EADDB2-3A08-4C2F-ADF8-82E302B13525}" presName="dstNode" presStyleLbl="node1" presStyleIdx="0" presStyleCnt="5"/>
      <dgm:spPr/>
    </dgm:pt>
    <dgm:pt modelId="{B3596BF1-0FA3-4A91-A898-5E5A28EE8411}" type="pres">
      <dgm:prSet presAssocID="{C7164D96-ED7B-43B3-AF65-874B604754E0}" presName="text_1" presStyleLbl="node1" presStyleIdx="0" presStyleCnt="5">
        <dgm:presLayoutVars>
          <dgm:bulletEnabled val="1"/>
        </dgm:presLayoutVars>
      </dgm:prSet>
      <dgm:spPr/>
    </dgm:pt>
    <dgm:pt modelId="{8CEBA2AF-BFC1-4309-8624-5A8B6EB9D2DE}" type="pres">
      <dgm:prSet presAssocID="{C7164D96-ED7B-43B3-AF65-874B604754E0}" presName="accent_1" presStyleCnt="0"/>
      <dgm:spPr/>
    </dgm:pt>
    <dgm:pt modelId="{207E383C-422E-436F-A4F5-DAAE3FF9411F}" type="pres">
      <dgm:prSet presAssocID="{C7164D96-ED7B-43B3-AF65-874B604754E0}" presName="accentRepeatNode" presStyleLbl="solidFgAcc1" presStyleIdx="0" presStyleCnt="5"/>
      <dgm:spPr/>
    </dgm:pt>
    <dgm:pt modelId="{26B84CDD-565B-4125-B56E-189CB1AFF29B}" type="pres">
      <dgm:prSet presAssocID="{55B26388-F91B-43A0-BD78-A45CA91A9521}" presName="text_2" presStyleLbl="node1" presStyleIdx="1" presStyleCnt="5">
        <dgm:presLayoutVars>
          <dgm:bulletEnabled val="1"/>
        </dgm:presLayoutVars>
      </dgm:prSet>
      <dgm:spPr/>
    </dgm:pt>
    <dgm:pt modelId="{AEFE1D7F-62FB-43E7-BDEE-38AD4A313BBA}" type="pres">
      <dgm:prSet presAssocID="{55B26388-F91B-43A0-BD78-A45CA91A9521}" presName="accent_2" presStyleCnt="0"/>
      <dgm:spPr/>
    </dgm:pt>
    <dgm:pt modelId="{E82EE317-B4E9-4E47-96FA-D815D80975C7}" type="pres">
      <dgm:prSet presAssocID="{55B26388-F91B-43A0-BD78-A45CA91A9521}" presName="accentRepeatNode" presStyleLbl="solidFgAcc1" presStyleIdx="1" presStyleCnt="5"/>
      <dgm:spPr/>
    </dgm:pt>
    <dgm:pt modelId="{DCBCD750-CB14-4D18-93A4-17D1F6E0FD38}" type="pres">
      <dgm:prSet presAssocID="{86EFAF34-5DCE-4858-8B0D-DE0DB66D168C}" presName="text_3" presStyleLbl="node1" presStyleIdx="2" presStyleCnt="5">
        <dgm:presLayoutVars>
          <dgm:bulletEnabled val="1"/>
        </dgm:presLayoutVars>
      </dgm:prSet>
      <dgm:spPr/>
    </dgm:pt>
    <dgm:pt modelId="{445E90B6-2DF7-4521-B85A-CD226C9DAA0C}" type="pres">
      <dgm:prSet presAssocID="{86EFAF34-5DCE-4858-8B0D-DE0DB66D168C}" presName="accent_3" presStyleCnt="0"/>
      <dgm:spPr/>
    </dgm:pt>
    <dgm:pt modelId="{3919EE38-23CA-476B-8483-8123F7CC547C}" type="pres">
      <dgm:prSet presAssocID="{86EFAF34-5DCE-4858-8B0D-DE0DB66D168C}" presName="accentRepeatNode" presStyleLbl="solidFgAcc1" presStyleIdx="2" presStyleCnt="5"/>
      <dgm:spPr/>
    </dgm:pt>
    <dgm:pt modelId="{CA1CB3BE-48A7-4359-B1A2-6D86BF88E2CD}" type="pres">
      <dgm:prSet presAssocID="{282ECC11-0E5E-49B9-BC8C-C4A951EAC26C}" presName="text_4" presStyleLbl="node1" presStyleIdx="3" presStyleCnt="5">
        <dgm:presLayoutVars>
          <dgm:bulletEnabled val="1"/>
        </dgm:presLayoutVars>
      </dgm:prSet>
      <dgm:spPr/>
    </dgm:pt>
    <dgm:pt modelId="{B27CB4D3-AEAE-4F86-AD76-240C75D1F3C0}" type="pres">
      <dgm:prSet presAssocID="{282ECC11-0E5E-49B9-BC8C-C4A951EAC26C}" presName="accent_4" presStyleCnt="0"/>
      <dgm:spPr/>
    </dgm:pt>
    <dgm:pt modelId="{F8C68BC0-5832-4DFA-A730-A83D2CE55013}" type="pres">
      <dgm:prSet presAssocID="{282ECC11-0E5E-49B9-BC8C-C4A951EAC26C}" presName="accentRepeatNode" presStyleLbl="solidFgAcc1" presStyleIdx="3" presStyleCnt="5"/>
      <dgm:spPr/>
    </dgm:pt>
    <dgm:pt modelId="{C00470B7-E313-40E2-84AE-061D3EDDD6E3}" type="pres">
      <dgm:prSet presAssocID="{ADB8A3EB-583D-4F3F-9FBD-E8076D6B5025}" presName="text_5" presStyleLbl="node1" presStyleIdx="4" presStyleCnt="5">
        <dgm:presLayoutVars>
          <dgm:bulletEnabled val="1"/>
        </dgm:presLayoutVars>
      </dgm:prSet>
      <dgm:spPr/>
    </dgm:pt>
    <dgm:pt modelId="{49243E42-AD34-4163-8481-7F3797BD44FF}" type="pres">
      <dgm:prSet presAssocID="{ADB8A3EB-583D-4F3F-9FBD-E8076D6B5025}" presName="accent_5" presStyleCnt="0"/>
      <dgm:spPr/>
    </dgm:pt>
    <dgm:pt modelId="{E886E6EB-BA87-4FB9-9B94-81D89BE5DFF3}" type="pres">
      <dgm:prSet presAssocID="{ADB8A3EB-583D-4F3F-9FBD-E8076D6B5025}" presName="accentRepeatNode" presStyleLbl="solidFgAcc1" presStyleIdx="4" presStyleCnt="5"/>
      <dgm:spPr/>
    </dgm:pt>
  </dgm:ptLst>
  <dgm:cxnLst>
    <dgm:cxn modelId="{58CA1E0E-2448-4389-8B1C-F1F1637292E2}" srcId="{81EADDB2-3A08-4C2F-ADF8-82E302B13525}" destId="{282ECC11-0E5E-49B9-BC8C-C4A951EAC26C}" srcOrd="3" destOrd="0" parTransId="{AC3F9501-5988-47A2-B90C-BFEDBE6308EB}" sibTransId="{F7775052-ED6A-4A0D-995F-5519A106AA3A}"/>
    <dgm:cxn modelId="{A9AC8219-226A-4ED7-A039-9E73A402552D}" srcId="{81EADDB2-3A08-4C2F-ADF8-82E302B13525}" destId="{ADB8A3EB-583D-4F3F-9FBD-E8076D6B5025}" srcOrd="4" destOrd="0" parTransId="{3ED32C49-DEED-45FD-8751-10710A286F7E}" sibTransId="{BF4F38B9-27C4-4B6D-8D31-D6C03B4F37D9}"/>
    <dgm:cxn modelId="{B1366935-7A8D-4CE1-A2F5-0C9380049A27}" type="presOf" srcId="{ADB8A3EB-583D-4F3F-9FBD-E8076D6B5025}" destId="{C00470B7-E313-40E2-84AE-061D3EDDD6E3}" srcOrd="0" destOrd="0" presId="urn:microsoft.com/office/officeart/2008/layout/VerticalCurvedList"/>
    <dgm:cxn modelId="{00E30742-845F-4EDB-BA99-E21DB55455C4}" type="presOf" srcId="{C7164D96-ED7B-43B3-AF65-874B604754E0}" destId="{B3596BF1-0FA3-4A91-A898-5E5A28EE8411}" srcOrd="0" destOrd="0" presId="urn:microsoft.com/office/officeart/2008/layout/VerticalCurvedList"/>
    <dgm:cxn modelId="{8AA83547-4F52-4E67-909C-9E75243F4A4B}" type="presOf" srcId="{282ECC11-0E5E-49B9-BC8C-C4A951EAC26C}" destId="{CA1CB3BE-48A7-4359-B1A2-6D86BF88E2CD}" srcOrd="0" destOrd="0" presId="urn:microsoft.com/office/officeart/2008/layout/VerticalCurvedList"/>
    <dgm:cxn modelId="{732A936D-77E3-4E63-A8FC-DC6CB8ABFF47}" srcId="{81EADDB2-3A08-4C2F-ADF8-82E302B13525}" destId="{86EFAF34-5DCE-4858-8B0D-DE0DB66D168C}" srcOrd="2" destOrd="0" parTransId="{C94FDB21-E272-43DB-A3D3-CD3E6363121B}" sibTransId="{73AC1FED-E2C8-4C31-ADC0-202EBBE66726}"/>
    <dgm:cxn modelId="{D3851185-453F-4131-8785-DBBD0B23A84A}" srcId="{81EADDB2-3A08-4C2F-ADF8-82E302B13525}" destId="{55B26388-F91B-43A0-BD78-A45CA91A9521}" srcOrd="1" destOrd="0" parTransId="{97FC79AB-47A4-4A61-AF02-058FFB0ED397}" sibTransId="{FF0055D6-6CB7-4728-9CE1-73AFFBD757D0}"/>
    <dgm:cxn modelId="{FEF49386-02F6-4174-BB9B-C8B53579E4D0}" type="presOf" srcId="{81EADDB2-3A08-4C2F-ADF8-82E302B13525}" destId="{24BA5C67-C874-4EDE-AF29-B0AC97E2B270}" srcOrd="0" destOrd="0" presId="urn:microsoft.com/office/officeart/2008/layout/VerticalCurvedList"/>
    <dgm:cxn modelId="{36439B9D-BD18-49AB-825F-AC15DB4E15FC}" type="presOf" srcId="{568522B9-DD9B-4E3A-A941-CF42270B7019}" destId="{E03A7708-D95A-406F-8DDF-8C714BB21415}" srcOrd="0" destOrd="0" presId="urn:microsoft.com/office/officeart/2008/layout/VerticalCurvedList"/>
    <dgm:cxn modelId="{E98763A1-1EE4-4966-8201-4C04479A3D28}" srcId="{81EADDB2-3A08-4C2F-ADF8-82E302B13525}" destId="{C7164D96-ED7B-43B3-AF65-874B604754E0}" srcOrd="0" destOrd="0" parTransId="{CF789B93-AB86-4648-B285-130976E69ED4}" sibTransId="{568522B9-DD9B-4E3A-A941-CF42270B7019}"/>
    <dgm:cxn modelId="{9DE700C1-5A2B-4192-98B9-1B843131654A}" type="presOf" srcId="{86EFAF34-5DCE-4858-8B0D-DE0DB66D168C}" destId="{DCBCD750-CB14-4D18-93A4-17D1F6E0FD38}" srcOrd="0" destOrd="0" presId="urn:microsoft.com/office/officeart/2008/layout/VerticalCurvedList"/>
    <dgm:cxn modelId="{C2FD33C1-4D16-46DB-9FCE-1C8DD1C641D1}" type="presOf" srcId="{55B26388-F91B-43A0-BD78-A45CA91A9521}" destId="{26B84CDD-565B-4125-B56E-189CB1AFF29B}" srcOrd="0" destOrd="0" presId="urn:microsoft.com/office/officeart/2008/layout/VerticalCurvedList"/>
    <dgm:cxn modelId="{BF84A71D-F975-44EB-8093-F0D267DC3589}" type="presParOf" srcId="{24BA5C67-C874-4EDE-AF29-B0AC97E2B270}" destId="{27B8C795-CC8F-4475-A60F-2FA117E10F91}" srcOrd="0" destOrd="0" presId="urn:microsoft.com/office/officeart/2008/layout/VerticalCurvedList"/>
    <dgm:cxn modelId="{D0D4B1A3-45A5-4C1C-B873-68E9DB3EF19D}" type="presParOf" srcId="{27B8C795-CC8F-4475-A60F-2FA117E10F91}" destId="{03BBD791-4C98-48A8-AD50-3DE4D6F659FF}" srcOrd="0" destOrd="0" presId="urn:microsoft.com/office/officeart/2008/layout/VerticalCurvedList"/>
    <dgm:cxn modelId="{A95441F8-DCCA-40A8-8E87-17FF03EBA495}" type="presParOf" srcId="{03BBD791-4C98-48A8-AD50-3DE4D6F659FF}" destId="{DE602477-046F-48BD-B13E-59AC30BC168B}" srcOrd="0" destOrd="0" presId="urn:microsoft.com/office/officeart/2008/layout/VerticalCurvedList"/>
    <dgm:cxn modelId="{F2221BC5-820A-46F4-B334-A1A01025B4D3}" type="presParOf" srcId="{03BBD791-4C98-48A8-AD50-3DE4D6F659FF}" destId="{E03A7708-D95A-406F-8DDF-8C714BB21415}" srcOrd="1" destOrd="0" presId="urn:microsoft.com/office/officeart/2008/layout/VerticalCurvedList"/>
    <dgm:cxn modelId="{E8D70895-CF0D-4870-9C9B-96F84928086D}" type="presParOf" srcId="{03BBD791-4C98-48A8-AD50-3DE4D6F659FF}" destId="{F2E2A383-BE97-4846-BB9B-1BA74B512715}" srcOrd="2" destOrd="0" presId="urn:microsoft.com/office/officeart/2008/layout/VerticalCurvedList"/>
    <dgm:cxn modelId="{C198C778-024E-4065-ABB0-98D9A7A7CCCB}" type="presParOf" srcId="{03BBD791-4C98-48A8-AD50-3DE4D6F659FF}" destId="{64E8BDDC-6BC3-42FA-9B89-F11FC08B39A3}" srcOrd="3" destOrd="0" presId="urn:microsoft.com/office/officeart/2008/layout/VerticalCurvedList"/>
    <dgm:cxn modelId="{0AE4ABE0-0091-40DC-9DA4-C8FF29F38BD8}" type="presParOf" srcId="{27B8C795-CC8F-4475-A60F-2FA117E10F91}" destId="{B3596BF1-0FA3-4A91-A898-5E5A28EE8411}" srcOrd="1" destOrd="0" presId="urn:microsoft.com/office/officeart/2008/layout/VerticalCurvedList"/>
    <dgm:cxn modelId="{60B0680F-988F-4556-99B1-22F3E7BBAE2C}" type="presParOf" srcId="{27B8C795-CC8F-4475-A60F-2FA117E10F91}" destId="{8CEBA2AF-BFC1-4309-8624-5A8B6EB9D2DE}" srcOrd="2" destOrd="0" presId="urn:microsoft.com/office/officeart/2008/layout/VerticalCurvedList"/>
    <dgm:cxn modelId="{B3B67165-A818-4288-BD70-33310C6D3D14}" type="presParOf" srcId="{8CEBA2AF-BFC1-4309-8624-5A8B6EB9D2DE}" destId="{207E383C-422E-436F-A4F5-DAAE3FF9411F}" srcOrd="0" destOrd="0" presId="urn:microsoft.com/office/officeart/2008/layout/VerticalCurvedList"/>
    <dgm:cxn modelId="{880844B5-9902-41F4-8923-2E0CD04638FB}" type="presParOf" srcId="{27B8C795-CC8F-4475-A60F-2FA117E10F91}" destId="{26B84CDD-565B-4125-B56E-189CB1AFF29B}" srcOrd="3" destOrd="0" presId="urn:microsoft.com/office/officeart/2008/layout/VerticalCurvedList"/>
    <dgm:cxn modelId="{E5892C20-470A-42F1-8F84-AE99A8C35F0E}" type="presParOf" srcId="{27B8C795-CC8F-4475-A60F-2FA117E10F91}" destId="{AEFE1D7F-62FB-43E7-BDEE-38AD4A313BBA}" srcOrd="4" destOrd="0" presId="urn:microsoft.com/office/officeart/2008/layout/VerticalCurvedList"/>
    <dgm:cxn modelId="{7C43FECD-095B-473C-A728-410C9414A009}" type="presParOf" srcId="{AEFE1D7F-62FB-43E7-BDEE-38AD4A313BBA}" destId="{E82EE317-B4E9-4E47-96FA-D815D80975C7}" srcOrd="0" destOrd="0" presId="urn:microsoft.com/office/officeart/2008/layout/VerticalCurvedList"/>
    <dgm:cxn modelId="{FEB08CEE-D8C5-4824-87E2-6581C5255EC3}" type="presParOf" srcId="{27B8C795-CC8F-4475-A60F-2FA117E10F91}" destId="{DCBCD750-CB14-4D18-93A4-17D1F6E0FD38}" srcOrd="5" destOrd="0" presId="urn:microsoft.com/office/officeart/2008/layout/VerticalCurvedList"/>
    <dgm:cxn modelId="{0D7CA865-BF04-45D8-9554-0A6014807C7A}" type="presParOf" srcId="{27B8C795-CC8F-4475-A60F-2FA117E10F91}" destId="{445E90B6-2DF7-4521-B85A-CD226C9DAA0C}" srcOrd="6" destOrd="0" presId="urn:microsoft.com/office/officeart/2008/layout/VerticalCurvedList"/>
    <dgm:cxn modelId="{1D94A1A2-B3A6-47D8-AA4D-7709C84C03AA}" type="presParOf" srcId="{445E90B6-2DF7-4521-B85A-CD226C9DAA0C}" destId="{3919EE38-23CA-476B-8483-8123F7CC547C}" srcOrd="0" destOrd="0" presId="urn:microsoft.com/office/officeart/2008/layout/VerticalCurvedList"/>
    <dgm:cxn modelId="{AD96EB61-B4C3-4E9D-81F4-2A5D83342490}" type="presParOf" srcId="{27B8C795-CC8F-4475-A60F-2FA117E10F91}" destId="{CA1CB3BE-48A7-4359-B1A2-6D86BF88E2CD}" srcOrd="7" destOrd="0" presId="urn:microsoft.com/office/officeart/2008/layout/VerticalCurvedList"/>
    <dgm:cxn modelId="{743EF916-8ABB-499B-95B0-DDF4452B1B29}" type="presParOf" srcId="{27B8C795-CC8F-4475-A60F-2FA117E10F91}" destId="{B27CB4D3-AEAE-4F86-AD76-240C75D1F3C0}" srcOrd="8" destOrd="0" presId="urn:microsoft.com/office/officeart/2008/layout/VerticalCurvedList"/>
    <dgm:cxn modelId="{808AC7A3-FD46-4C59-B729-6E80F9D7450D}" type="presParOf" srcId="{B27CB4D3-AEAE-4F86-AD76-240C75D1F3C0}" destId="{F8C68BC0-5832-4DFA-A730-A83D2CE55013}" srcOrd="0" destOrd="0" presId="urn:microsoft.com/office/officeart/2008/layout/VerticalCurvedList"/>
    <dgm:cxn modelId="{E7852BC7-3A05-460A-8B27-E2187009FE49}" type="presParOf" srcId="{27B8C795-CC8F-4475-A60F-2FA117E10F91}" destId="{C00470B7-E313-40E2-84AE-061D3EDDD6E3}" srcOrd="9" destOrd="0" presId="urn:microsoft.com/office/officeart/2008/layout/VerticalCurvedList"/>
    <dgm:cxn modelId="{E9F8DC7F-48C3-4E05-A13D-E1EA01133B54}" type="presParOf" srcId="{27B8C795-CC8F-4475-A60F-2FA117E10F91}" destId="{49243E42-AD34-4163-8481-7F3797BD44FF}" srcOrd="10" destOrd="0" presId="urn:microsoft.com/office/officeart/2008/layout/VerticalCurvedList"/>
    <dgm:cxn modelId="{7D32659A-2580-435A-8717-A81457AFC257}" type="presParOf" srcId="{49243E42-AD34-4163-8481-7F3797BD44FF}" destId="{E886E6EB-BA87-4FB9-9B94-81D89BE5DFF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D5FEBD6-DA52-403E-86E5-218A7AF8EF51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/>
        <a:lstStyle/>
        <a:p>
          <a:endParaRPr lang="en-US"/>
        </a:p>
      </dgm:t>
    </dgm:pt>
    <dgm:pt modelId="{98E01C8E-7667-4875-AF17-084AB6BAD943}">
      <dgm:prSet/>
      <dgm:spPr/>
      <dgm:t>
        <a:bodyPr/>
        <a:lstStyle/>
        <a:p>
          <a:pPr>
            <a:defRPr cap="all"/>
          </a:pPr>
          <a:r>
            <a:rPr lang="en-US" dirty="0"/>
            <a:t>1</a:t>
          </a:r>
          <a:r>
            <a:rPr lang="en-US" cap="none" dirty="0"/>
            <a:t>. Identify key impact areas​​</a:t>
          </a:r>
          <a:endParaRPr lang="en-US" dirty="0"/>
        </a:p>
      </dgm:t>
    </dgm:pt>
    <dgm:pt modelId="{09643FCB-213E-4893-95AE-89ED077C9952}" type="parTrans" cxnId="{CC6F78FF-09D5-4571-9189-0B8AC98BACFB}">
      <dgm:prSet/>
      <dgm:spPr/>
      <dgm:t>
        <a:bodyPr/>
        <a:lstStyle/>
        <a:p>
          <a:endParaRPr lang="en-US"/>
        </a:p>
      </dgm:t>
    </dgm:pt>
    <dgm:pt modelId="{EAF3FF80-F8F6-4EAC-868B-022D45109219}" type="sibTrans" cxnId="{CC6F78FF-09D5-4571-9189-0B8AC98BACFB}">
      <dgm:prSet/>
      <dgm:spPr/>
      <dgm:t>
        <a:bodyPr/>
        <a:lstStyle/>
        <a:p>
          <a:endParaRPr lang="en-US"/>
        </a:p>
      </dgm:t>
    </dgm:pt>
    <dgm:pt modelId="{7BE4EB76-8C5B-4E95-8BFE-C30C282AA926}">
      <dgm:prSet/>
      <dgm:spPr/>
      <dgm:t>
        <a:bodyPr/>
        <a:lstStyle/>
        <a:p>
          <a:pPr>
            <a:defRPr cap="all"/>
          </a:pPr>
          <a:r>
            <a:rPr lang="en-US" dirty="0"/>
            <a:t>2</a:t>
          </a:r>
          <a:r>
            <a:rPr lang="en-US" cap="none" dirty="0"/>
            <a:t>. Get stakeholder input (management, board)​</a:t>
          </a:r>
          <a:endParaRPr lang="en-US" dirty="0"/>
        </a:p>
      </dgm:t>
    </dgm:pt>
    <dgm:pt modelId="{7B260661-C336-4652-84DA-5CDA857BDBE6}" type="parTrans" cxnId="{3C16C606-46BA-4493-807C-DB44DB770154}">
      <dgm:prSet/>
      <dgm:spPr/>
      <dgm:t>
        <a:bodyPr/>
        <a:lstStyle/>
        <a:p>
          <a:endParaRPr lang="en-US"/>
        </a:p>
      </dgm:t>
    </dgm:pt>
    <dgm:pt modelId="{3CDC876C-2F20-47CC-918C-859FBF0A2F59}" type="sibTrans" cxnId="{3C16C606-46BA-4493-807C-DB44DB770154}">
      <dgm:prSet/>
      <dgm:spPr/>
      <dgm:t>
        <a:bodyPr/>
        <a:lstStyle/>
        <a:p>
          <a:endParaRPr lang="en-US"/>
        </a:p>
      </dgm:t>
    </dgm:pt>
    <dgm:pt modelId="{C59EB72F-C8E2-4888-8658-24C3041F57CA}">
      <dgm:prSet/>
      <dgm:spPr/>
      <dgm:t>
        <a:bodyPr/>
        <a:lstStyle/>
        <a:p>
          <a:pPr>
            <a:defRPr cap="all"/>
          </a:pPr>
          <a:r>
            <a:rPr lang="en-US"/>
            <a:t>3. </a:t>
          </a:r>
          <a:r>
            <a:rPr lang="en-US" cap="none"/>
            <a:t>Develop framework of impact study​​</a:t>
          </a:r>
          <a:endParaRPr lang="en-US"/>
        </a:p>
      </dgm:t>
    </dgm:pt>
    <dgm:pt modelId="{B3C17544-4C28-4FA7-B2C9-802F114DC4B3}" type="parTrans" cxnId="{4C2C9B87-10BC-4B3E-9B6C-207BB3FAE1E5}">
      <dgm:prSet/>
      <dgm:spPr/>
      <dgm:t>
        <a:bodyPr/>
        <a:lstStyle/>
        <a:p>
          <a:endParaRPr lang="en-US"/>
        </a:p>
      </dgm:t>
    </dgm:pt>
    <dgm:pt modelId="{6F123BBD-429B-49A3-A62F-498DBC015AE8}" type="sibTrans" cxnId="{4C2C9B87-10BC-4B3E-9B6C-207BB3FAE1E5}">
      <dgm:prSet/>
      <dgm:spPr/>
      <dgm:t>
        <a:bodyPr/>
        <a:lstStyle/>
        <a:p>
          <a:endParaRPr lang="en-US"/>
        </a:p>
      </dgm:t>
    </dgm:pt>
    <dgm:pt modelId="{38F5BDA4-54DF-4732-BD67-A84D2A7F6591}">
      <dgm:prSet/>
      <dgm:spPr/>
      <dgm:t>
        <a:bodyPr/>
        <a:lstStyle/>
        <a:p>
          <a:pPr>
            <a:defRPr cap="all"/>
          </a:pPr>
          <a:r>
            <a:rPr lang="en-US"/>
            <a:t>4</a:t>
          </a:r>
          <a:r>
            <a:rPr lang="en-US" cap="none"/>
            <a:t>. Create pilot survey​​</a:t>
          </a:r>
          <a:endParaRPr lang="en-US"/>
        </a:p>
      </dgm:t>
    </dgm:pt>
    <dgm:pt modelId="{57A4597A-B3F7-443E-9AAE-D777D1C9B030}" type="parTrans" cxnId="{2690E14A-1AF0-4013-A0C0-B0E6E2B0C0EC}">
      <dgm:prSet/>
      <dgm:spPr/>
      <dgm:t>
        <a:bodyPr/>
        <a:lstStyle/>
        <a:p>
          <a:endParaRPr lang="en-US"/>
        </a:p>
      </dgm:t>
    </dgm:pt>
    <dgm:pt modelId="{710F3A1E-2601-4E98-A3D0-B5313B549466}" type="sibTrans" cxnId="{2690E14A-1AF0-4013-A0C0-B0E6E2B0C0EC}">
      <dgm:prSet/>
      <dgm:spPr/>
      <dgm:t>
        <a:bodyPr/>
        <a:lstStyle/>
        <a:p>
          <a:endParaRPr lang="en-US"/>
        </a:p>
      </dgm:t>
    </dgm:pt>
    <dgm:pt modelId="{9D8B6079-A4DB-4BBF-83AD-FB4C883C293E}">
      <dgm:prSet/>
      <dgm:spPr/>
      <dgm:t>
        <a:bodyPr/>
        <a:lstStyle/>
        <a:p>
          <a:pPr>
            <a:defRPr cap="all"/>
          </a:pPr>
          <a:r>
            <a:rPr lang="en-US" cap="none"/>
            <a:t>5. Run pilot​​</a:t>
          </a:r>
        </a:p>
      </dgm:t>
    </dgm:pt>
    <dgm:pt modelId="{68D0E769-C24C-4BEF-8474-9781CA030880}" type="parTrans" cxnId="{32449BB3-6F97-4920-84D7-302CF772941F}">
      <dgm:prSet/>
      <dgm:spPr/>
      <dgm:t>
        <a:bodyPr/>
        <a:lstStyle/>
        <a:p>
          <a:endParaRPr lang="en-US"/>
        </a:p>
      </dgm:t>
    </dgm:pt>
    <dgm:pt modelId="{4B182DE2-BF6C-4FBF-A1C0-D38B59146669}" type="sibTrans" cxnId="{32449BB3-6F97-4920-84D7-302CF772941F}">
      <dgm:prSet/>
      <dgm:spPr/>
      <dgm:t>
        <a:bodyPr/>
        <a:lstStyle/>
        <a:p>
          <a:endParaRPr lang="en-US"/>
        </a:p>
      </dgm:t>
    </dgm:pt>
    <dgm:pt modelId="{E0C048CE-AD56-4A63-BC3F-4C0E16A6272D}">
      <dgm:prSet/>
      <dgm:spPr/>
      <dgm:t>
        <a:bodyPr/>
        <a:lstStyle/>
        <a:p>
          <a:pPr>
            <a:defRPr cap="all"/>
          </a:pPr>
          <a:r>
            <a:rPr lang="en-US"/>
            <a:t>6. </a:t>
          </a:r>
          <a:r>
            <a:rPr lang="en-US" cap="none"/>
            <a:t>Analyze pilot data ​</a:t>
          </a:r>
          <a:endParaRPr lang="en-US"/>
        </a:p>
      </dgm:t>
    </dgm:pt>
    <dgm:pt modelId="{7A74116B-FC79-4460-8CCF-CE56432D3C3B}" type="parTrans" cxnId="{9E1BC0BA-0EB5-4769-B9FE-7156490D37C6}">
      <dgm:prSet/>
      <dgm:spPr/>
      <dgm:t>
        <a:bodyPr/>
        <a:lstStyle/>
        <a:p>
          <a:endParaRPr lang="en-US"/>
        </a:p>
      </dgm:t>
    </dgm:pt>
    <dgm:pt modelId="{7601B721-A2DC-46D8-AB6A-84D6F9328A95}" type="sibTrans" cxnId="{9E1BC0BA-0EB5-4769-B9FE-7156490D37C6}">
      <dgm:prSet/>
      <dgm:spPr/>
      <dgm:t>
        <a:bodyPr/>
        <a:lstStyle/>
        <a:p>
          <a:endParaRPr lang="en-US"/>
        </a:p>
      </dgm:t>
    </dgm:pt>
    <dgm:pt modelId="{F07D21D0-E55D-4CC2-AC21-944DB5A2A82C}">
      <dgm:prSet/>
      <dgm:spPr/>
      <dgm:t>
        <a:bodyPr/>
        <a:lstStyle/>
        <a:p>
          <a:pPr>
            <a:defRPr cap="all"/>
          </a:pPr>
          <a:r>
            <a:rPr lang="en-US"/>
            <a:t>7. </a:t>
          </a:r>
          <a:r>
            <a:rPr lang="en-US" cap="none"/>
            <a:t>Create report</a:t>
          </a:r>
          <a:r>
            <a:rPr lang="en-US"/>
            <a:t>​​</a:t>
          </a:r>
        </a:p>
      </dgm:t>
    </dgm:pt>
    <dgm:pt modelId="{F6E1A162-F260-488D-9624-67C912461AC7}" type="parTrans" cxnId="{655B0DED-9B43-4C76-8900-11F53C23BF32}">
      <dgm:prSet/>
      <dgm:spPr/>
      <dgm:t>
        <a:bodyPr/>
        <a:lstStyle/>
        <a:p>
          <a:endParaRPr lang="en-US"/>
        </a:p>
      </dgm:t>
    </dgm:pt>
    <dgm:pt modelId="{28975425-CBCD-4551-A7C1-83CFEE36B87C}" type="sibTrans" cxnId="{655B0DED-9B43-4C76-8900-11F53C23BF32}">
      <dgm:prSet/>
      <dgm:spPr/>
      <dgm:t>
        <a:bodyPr/>
        <a:lstStyle/>
        <a:p>
          <a:endParaRPr lang="en-US"/>
        </a:p>
      </dgm:t>
    </dgm:pt>
    <dgm:pt modelId="{6C513B76-6261-4698-8B4E-1F8DF3E85174}">
      <dgm:prSet/>
      <dgm:spPr/>
      <dgm:t>
        <a:bodyPr/>
        <a:lstStyle/>
        <a:p>
          <a:pPr>
            <a:defRPr cap="all"/>
          </a:pPr>
          <a:r>
            <a:rPr lang="en-US"/>
            <a:t>8</a:t>
          </a:r>
          <a:r>
            <a:rPr lang="en-US" cap="none"/>
            <a:t>. Final presentation   </a:t>
          </a:r>
          <a:endParaRPr lang="en-US"/>
        </a:p>
      </dgm:t>
    </dgm:pt>
    <dgm:pt modelId="{46C640D7-2545-47A8-B904-69C6D28D2506}" type="parTrans" cxnId="{C5DB25A6-F488-45E5-9D89-460BA0878FD2}">
      <dgm:prSet/>
      <dgm:spPr/>
      <dgm:t>
        <a:bodyPr/>
        <a:lstStyle/>
        <a:p>
          <a:endParaRPr lang="en-US"/>
        </a:p>
      </dgm:t>
    </dgm:pt>
    <dgm:pt modelId="{3B69F334-4597-4A81-AD92-E2FABA51B258}" type="sibTrans" cxnId="{C5DB25A6-F488-45E5-9D89-460BA0878FD2}">
      <dgm:prSet/>
      <dgm:spPr/>
      <dgm:t>
        <a:bodyPr/>
        <a:lstStyle/>
        <a:p>
          <a:endParaRPr lang="en-US"/>
        </a:p>
      </dgm:t>
    </dgm:pt>
    <dgm:pt modelId="{8343AD93-9B8A-426C-B632-BC1E7BB8EB9E}" type="pres">
      <dgm:prSet presAssocID="{0D5FEBD6-DA52-403E-86E5-218A7AF8EF51}" presName="root" presStyleCnt="0">
        <dgm:presLayoutVars>
          <dgm:dir/>
          <dgm:resizeHandles val="exact"/>
        </dgm:presLayoutVars>
      </dgm:prSet>
      <dgm:spPr/>
    </dgm:pt>
    <dgm:pt modelId="{4420120F-6B67-42CC-A9E8-423F3ED64B05}" type="pres">
      <dgm:prSet presAssocID="{98E01C8E-7667-4875-AF17-084AB6BAD943}" presName="compNode" presStyleCnt="0"/>
      <dgm:spPr/>
    </dgm:pt>
    <dgm:pt modelId="{BC6D2F03-5981-470B-97DF-5221DCB0BA53}" type="pres">
      <dgm:prSet presAssocID="{98E01C8E-7667-4875-AF17-084AB6BAD943}" presName="iconBgRect" presStyleLbl="bgShp" presStyleIdx="0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A18B2E5A-4D3F-4119-8DE0-050AD2D63CA4}" type="pres">
      <dgm:prSet presAssocID="{98E01C8E-7667-4875-AF17-084AB6BAD943}" presName="iconRect" presStyleLbl="node1" presStyleIdx="0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7B10099-03C4-44D8-8E30-1F6A17D89155}" type="pres">
      <dgm:prSet presAssocID="{98E01C8E-7667-4875-AF17-084AB6BAD943}" presName="spaceRect" presStyleCnt="0"/>
      <dgm:spPr/>
    </dgm:pt>
    <dgm:pt modelId="{8EA6A64C-5489-4B37-A4BC-5769ECE87A4D}" type="pres">
      <dgm:prSet presAssocID="{98E01C8E-7667-4875-AF17-084AB6BAD943}" presName="textRect" presStyleLbl="revTx" presStyleIdx="0" presStyleCnt="8">
        <dgm:presLayoutVars>
          <dgm:chMax val="1"/>
          <dgm:chPref val="1"/>
        </dgm:presLayoutVars>
      </dgm:prSet>
      <dgm:spPr/>
    </dgm:pt>
    <dgm:pt modelId="{19F3BE88-C0E9-4F81-8DFC-E44A7C9F93B7}" type="pres">
      <dgm:prSet presAssocID="{EAF3FF80-F8F6-4EAC-868B-022D45109219}" presName="sibTrans" presStyleCnt="0"/>
      <dgm:spPr/>
    </dgm:pt>
    <dgm:pt modelId="{825F8A03-FCF1-4A73-BE48-98500D096C9C}" type="pres">
      <dgm:prSet presAssocID="{7BE4EB76-8C5B-4E95-8BFE-C30C282AA926}" presName="compNode" presStyleCnt="0"/>
      <dgm:spPr/>
    </dgm:pt>
    <dgm:pt modelId="{ACFF775B-57BA-4F7F-B9C5-A475D153F843}" type="pres">
      <dgm:prSet presAssocID="{7BE4EB76-8C5B-4E95-8BFE-C30C282AA926}" presName="iconBgRect" presStyleLbl="bgShp" presStyleIdx="1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746DC996-01F9-4162-84A5-00FBEC06E3C9}" type="pres">
      <dgm:prSet presAssocID="{7BE4EB76-8C5B-4E95-8BFE-C30C282AA926}" presName="iconRect" presStyleLbl="node1" presStyleIdx="1" presStyleCnt="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CCD832E9-FF69-4095-A3F7-174331CB920C}" type="pres">
      <dgm:prSet presAssocID="{7BE4EB76-8C5B-4E95-8BFE-C30C282AA926}" presName="spaceRect" presStyleCnt="0"/>
      <dgm:spPr/>
    </dgm:pt>
    <dgm:pt modelId="{F93748A5-E316-4E12-8665-2B3DCE09FA6A}" type="pres">
      <dgm:prSet presAssocID="{7BE4EB76-8C5B-4E95-8BFE-C30C282AA926}" presName="textRect" presStyleLbl="revTx" presStyleIdx="1" presStyleCnt="8">
        <dgm:presLayoutVars>
          <dgm:chMax val="1"/>
          <dgm:chPref val="1"/>
        </dgm:presLayoutVars>
      </dgm:prSet>
      <dgm:spPr/>
    </dgm:pt>
    <dgm:pt modelId="{318C11D6-4A88-49F6-98EB-769CE4F58051}" type="pres">
      <dgm:prSet presAssocID="{3CDC876C-2F20-47CC-918C-859FBF0A2F59}" presName="sibTrans" presStyleCnt="0"/>
      <dgm:spPr/>
    </dgm:pt>
    <dgm:pt modelId="{31E48E07-9407-4D60-B88B-04F23D9579D5}" type="pres">
      <dgm:prSet presAssocID="{C59EB72F-C8E2-4888-8658-24C3041F57CA}" presName="compNode" presStyleCnt="0"/>
      <dgm:spPr/>
    </dgm:pt>
    <dgm:pt modelId="{832B2E4B-53D0-4273-A05C-C5E91C89949A}" type="pres">
      <dgm:prSet presAssocID="{C59EB72F-C8E2-4888-8658-24C3041F57CA}" presName="iconBgRect" presStyleLbl="bgShp" presStyleIdx="2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8FB8D2DA-AB61-4356-B8EF-BBB9730E89AD}" type="pres">
      <dgm:prSet presAssocID="{C59EB72F-C8E2-4888-8658-24C3041F57CA}" presName="iconRect" presStyleLbl="node1" presStyleIdx="2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6FD59BDA-7B37-4334-BD02-21388180BA55}" type="pres">
      <dgm:prSet presAssocID="{C59EB72F-C8E2-4888-8658-24C3041F57CA}" presName="spaceRect" presStyleCnt="0"/>
      <dgm:spPr/>
    </dgm:pt>
    <dgm:pt modelId="{8E7EE2EE-F6BD-4827-B46B-FE2156434E9A}" type="pres">
      <dgm:prSet presAssocID="{C59EB72F-C8E2-4888-8658-24C3041F57CA}" presName="textRect" presStyleLbl="revTx" presStyleIdx="2" presStyleCnt="8">
        <dgm:presLayoutVars>
          <dgm:chMax val="1"/>
          <dgm:chPref val="1"/>
        </dgm:presLayoutVars>
      </dgm:prSet>
      <dgm:spPr/>
    </dgm:pt>
    <dgm:pt modelId="{46FCEEFE-6B7B-4F82-A76E-A46C16DF59DD}" type="pres">
      <dgm:prSet presAssocID="{6F123BBD-429B-49A3-A62F-498DBC015AE8}" presName="sibTrans" presStyleCnt="0"/>
      <dgm:spPr/>
    </dgm:pt>
    <dgm:pt modelId="{06D7601B-0CDE-4DCD-BEBB-14B4F881D228}" type="pres">
      <dgm:prSet presAssocID="{38F5BDA4-54DF-4732-BD67-A84D2A7F6591}" presName="compNode" presStyleCnt="0"/>
      <dgm:spPr/>
    </dgm:pt>
    <dgm:pt modelId="{E984607B-C2BA-405A-A348-1194B2A55C02}" type="pres">
      <dgm:prSet presAssocID="{38F5BDA4-54DF-4732-BD67-A84D2A7F6591}" presName="iconBgRect" presStyleLbl="bgShp" presStyleIdx="3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A5F167B7-898D-4169-AC89-25F576CAD04F}" type="pres">
      <dgm:prSet presAssocID="{38F5BDA4-54DF-4732-BD67-A84D2A7F6591}" presName="iconRect" presStyleLbl="node1" presStyleIdx="3" presStyleCnt="8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61F0F03F-CEDB-419C-AD4F-5B34C7991ADE}" type="pres">
      <dgm:prSet presAssocID="{38F5BDA4-54DF-4732-BD67-A84D2A7F6591}" presName="spaceRect" presStyleCnt="0"/>
      <dgm:spPr/>
    </dgm:pt>
    <dgm:pt modelId="{FDBB4B6F-FCB6-408C-9C92-F4F8252574DB}" type="pres">
      <dgm:prSet presAssocID="{38F5BDA4-54DF-4732-BD67-A84D2A7F6591}" presName="textRect" presStyleLbl="revTx" presStyleIdx="3" presStyleCnt="8">
        <dgm:presLayoutVars>
          <dgm:chMax val="1"/>
          <dgm:chPref val="1"/>
        </dgm:presLayoutVars>
      </dgm:prSet>
      <dgm:spPr/>
    </dgm:pt>
    <dgm:pt modelId="{463EB080-9F7B-477E-A798-FAC0ED90137C}" type="pres">
      <dgm:prSet presAssocID="{710F3A1E-2601-4E98-A3D0-B5313B549466}" presName="sibTrans" presStyleCnt="0"/>
      <dgm:spPr/>
    </dgm:pt>
    <dgm:pt modelId="{893C8465-903B-4D9E-92D2-930C5D60C0FF}" type="pres">
      <dgm:prSet presAssocID="{9D8B6079-A4DB-4BBF-83AD-FB4C883C293E}" presName="compNode" presStyleCnt="0"/>
      <dgm:spPr/>
    </dgm:pt>
    <dgm:pt modelId="{3396719A-832A-4F0A-AD7C-BC1B8D645995}" type="pres">
      <dgm:prSet presAssocID="{9D8B6079-A4DB-4BBF-83AD-FB4C883C293E}" presName="iconBgRect" presStyleLbl="bgShp" presStyleIdx="4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27104EA4-0408-4734-828D-1C53808F599C}" type="pres">
      <dgm:prSet presAssocID="{9D8B6079-A4DB-4BBF-83AD-FB4C883C293E}" presName="iconRect" presStyleLbl="node1" presStyleIdx="4" presStyleCnt="8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C5AEEF82-9B5D-4286-92BC-B9A326D45DD2}" type="pres">
      <dgm:prSet presAssocID="{9D8B6079-A4DB-4BBF-83AD-FB4C883C293E}" presName="spaceRect" presStyleCnt="0"/>
      <dgm:spPr/>
    </dgm:pt>
    <dgm:pt modelId="{78FC6BC1-36E3-420F-B46E-02CE9FF08A7B}" type="pres">
      <dgm:prSet presAssocID="{9D8B6079-A4DB-4BBF-83AD-FB4C883C293E}" presName="textRect" presStyleLbl="revTx" presStyleIdx="4" presStyleCnt="8">
        <dgm:presLayoutVars>
          <dgm:chMax val="1"/>
          <dgm:chPref val="1"/>
        </dgm:presLayoutVars>
      </dgm:prSet>
      <dgm:spPr/>
    </dgm:pt>
    <dgm:pt modelId="{1FA10371-A203-49FC-8FDF-15D541ABAD52}" type="pres">
      <dgm:prSet presAssocID="{4B182DE2-BF6C-4FBF-A1C0-D38B59146669}" presName="sibTrans" presStyleCnt="0"/>
      <dgm:spPr/>
    </dgm:pt>
    <dgm:pt modelId="{D2B09233-9BF7-4B80-9516-9CC7C3E453FE}" type="pres">
      <dgm:prSet presAssocID="{E0C048CE-AD56-4A63-BC3F-4C0E16A6272D}" presName="compNode" presStyleCnt="0"/>
      <dgm:spPr/>
    </dgm:pt>
    <dgm:pt modelId="{CC321F90-E7BA-4D39-9E2D-271883A7802D}" type="pres">
      <dgm:prSet presAssocID="{E0C048CE-AD56-4A63-BC3F-4C0E16A6272D}" presName="iconBgRect" presStyleLbl="bgShp" presStyleIdx="5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FD5C5C83-9C01-47E5-B55E-83B82C5606F4}" type="pres">
      <dgm:prSet presAssocID="{E0C048CE-AD56-4A63-BC3F-4C0E16A6272D}" presName="iconRect" presStyleLbl="node1" presStyleIdx="5" presStyleCnt="8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C99578C-B430-42D5-BB18-391D7EE6E913}" type="pres">
      <dgm:prSet presAssocID="{E0C048CE-AD56-4A63-BC3F-4C0E16A6272D}" presName="spaceRect" presStyleCnt="0"/>
      <dgm:spPr/>
    </dgm:pt>
    <dgm:pt modelId="{F1B7DEFF-8B4D-49AE-9F39-FB5CFED66D51}" type="pres">
      <dgm:prSet presAssocID="{E0C048CE-AD56-4A63-BC3F-4C0E16A6272D}" presName="textRect" presStyleLbl="revTx" presStyleIdx="5" presStyleCnt="8">
        <dgm:presLayoutVars>
          <dgm:chMax val="1"/>
          <dgm:chPref val="1"/>
        </dgm:presLayoutVars>
      </dgm:prSet>
      <dgm:spPr/>
    </dgm:pt>
    <dgm:pt modelId="{26EFBBFA-E579-47F5-89DB-6C08EA223CBA}" type="pres">
      <dgm:prSet presAssocID="{7601B721-A2DC-46D8-AB6A-84D6F9328A95}" presName="sibTrans" presStyleCnt="0"/>
      <dgm:spPr/>
    </dgm:pt>
    <dgm:pt modelId="{C496B94E-88CA-46D4-AFC3-595D475EE271}" type="pres">
      <dgm:prSet presAssocID="{F07D21D0-E55D-4CC2-AC21-944DB5A2A82C}" presName="compNode" presStyleCnt="0"/>
      <dgm:spPr/>
    </dgm:pt>
    <dgm:pt modelId="{191CC1EA-071B-4B7F-AD8F-192E7BDC6647}" type="pres">
      <dgm:prSet presAssocID="{F07D21D0-E55D-4CC2-AC21-944DB5A2A82C}" presName="iconBgRect" presStyleLbl="bgShp" presStyleIdx="6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8C0D5B1B-7523-4086-9624-AD6A1A110A83}" type="pres">
      <dgm:prSet presAssocID="{F07D21D0-E55D-4CC2-AC21-944DB5A2A82C}" presName="iconRect" presStyleLbl="node1" presStyleIdx="6" presStyleCnt="8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6F93E4B3-DC59-4881-8CB6-A37E201CDB85}" type="pres">
      <dgm:prSet presAssocID="{F07D21D0-E55D-4CC2-AC21-944DB5A2A82C}" presName="spaceRect" presStyleCnt="0"/>
      <dgm:spPr/>
    </dgm:pt>
    <dgm:pt modelId="{C8440070-FFAC-4F8F-8785-1BC24CD42752}" type="pres">
      <dgm:prSet presAssocID="{F07D21D0-E55D-4CC2-AC21-944DB5A2A82C}" presName="textRect" presStyleLbl="revTx" presStyleIdx="6" presStyleCnt="8">
        <dgm:presLayoutVars>
          <dgm:chMax val="1"/>
          <dgm:chPref val="1"/>
        </dgm:presLayoutVars>
      </dgm:prSet>
      <dgm:spPr/>
    </dgm:pt>
    <dgm:pt modelId="{1D35DF6C-E911-49C9-85D3-FB9FE1D110F6}" type="pres">
      <dgm:prSet presAssocID="{28975425-CBCD-4551-A7C1-83CFEE36B87C}" presName="sibTrans" presStyleCnt="0"/>
      <dgm:spPr/>
    </dgm:pt>
    <dgm:pt modelId="{21B71172-98EB-4180-ACA4-35E5F4DCF6C7}" type="pres">
      <dgm:prSet presAssocID="{6C513B76-6261-4698-8B4E-1F8DF3E85174}" presName="compNode" presStyleCnt="0"/>
      <dgm:spPr/>
    </dgm:pt>
    <dgm:pt modelId="{670090CB-B3A0-482B-B781-6A0CAD46B3CD}" type="pres">
      <dgm:prSet presAssocID="{6C513B76-6261-4698-8B4E-1F8DF3E85174}" presName="iconBgRect" presStyleLbl="bgShp" presStyleIdx="7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0D96CCFF-5421-4F9F-ABDE-C22A661FBFA6}" type="pres">
      <dgm:prSet presAssocID="{6C513B76-6261-4698-8B4E-1F8DF3E85174}" presName="iconRect" presStyleLbl="node1" presStyleIdx="7" presStyleCnt="8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8D28F928-0E75-4155-8752-1F908DBF275E}" type="pres">
      <dgm:prSet presAssocID="{6C513B76-6261-4698-8B4E-1F8DF3E85174}" presName="spaceRect" presStyleCnt="0"/>
      <dgm:spPr/>
    </dgm:pt>
    <dgm:pt modelId="{4A189333-892C-4722-BCE1-4E606C15E03D}" type="pres">
      <dgm:prSet presAssocID="{6C513B76-6261-4698-8B4E-1F8DF3E85174}" presName="textRect" presStyleLbl="revTx" presStyleIdx="7" presStyleCnt="8">
        <dgm:presLayoutVars>
          <dgm:chMax val="1"/>
          <dgm:chPref val="1"/>
        </dgm:presLayoutVars>
      </dgm:prSet>
      <dgm:spPr/>
    </dgm:pt>
  </dgm:ptLst>
  <dgm:cxnLst>
    <dgm:cxn modelId="{3C16C606-46BA-4493-807C-DB44DB770154}" srcId="{0D5FEBD6-DA52-403E-86E5-218A7AF8EF51}" destId="{7BE4EB76-8C5B-4E95-8BFE-C30C282AA926}" srcOrd="1" destOrd="0" parTransId="{7B260661-C336-4652-84DA-5CDA857BDBE6}" sibTransId="{3CDC876C-2F20-47CC-918C-859FBF0A2F59}"/>
    <dgm:cxn modelId="{0AAD1C1B-E21D-4930-8F46-35D19C2CE24D}" type="presOf" srcId="{E0C048CE-AD56-4A63-BC3F-4C0E16A6272D}" destId="{F1B7DEFF-8B4D-49AE-9F39-FB5CFED66D51}" srcOrd="0" destOrd="0" presId="urn:microsoft.com/office/officeart/2018/5/layout/IconLeafLabelList"/>
    <dgm:cxn modelId="{96E95329-DA81-4115-858B-FD991D0ED3D1}" type="presOf" srcId="{98E01C8E-7667-4875-AF17-084AB6BAD943}" destId="{8EA6A64C-5489-4B37-A4BC-5769ECE87A4D}" srcOrd="0" destOrd="0" presId="urn:microsoft.com/office/officeart/2018/5/layout/IconLeafLabelList"/>
    <dgm:cxn modelId="{272FA231-090D-41A2-8EE1-D483634F7764}" type="presOf" srcId="{7BE4EB76-8C5B-4E95-8BFE-C30C282AA926}" destId="{F93748A5-E316-4E12-8665-2B3DCE09FA6A}" srcOrd="0" destOrd="0" presId="urn:microsoft.com/office/officeart/2018/5/layout/IconLeafLabelList"/>
    <dgm:cxn modelId="{D4E3A238-7676-4B1F-9A28-1E7EBF924268}" type="presOf" srcId="{F07D21D0-E55D-4CC2-AC21-944DB5A2A82C}" destId="{C8440070-FFAC-4F8F-8785-1BC24CD42752}" srcOrd="0" destOrd="0" presId="urn:microsoft.com/office/officeart/2018/5/layout/IconLeafLabelList"/>
    <dgm:cxn modelId="{E026BF49-D9CA-4E37-BB45-A02B93771004}" type="presOf" srcId="{C59EB72F-C8E2-4888-8658-24C3041F57CA}" destId="{8E7EE2EE-F6BD-4827-B46B-FE2156434E9A}" srcOrd="0" destOrd="0" presId="urn:microsoft.com/office/officeart/2018/5/layout/IconLeafLabelList"/>
    <dgm:cxn modelId="{2690E14A-1AF0-4013-A0C0-B0E6E2B0C0EC}" srcId="{0D5FEBD6-DA52-403E-86E5-218A7AF8EF51}" destId="{38F5BDA4-54DF-4732-BD67-A84D2A7F6591}" srcOrd="3" destOrd="0" parTransId="{57A4597A-B3F7-443E-9AAE-D777D1C9B030}" sibTransId="{710F3A1E-2601-4E98-A3D0-B5313B549466}"/>
    <dgm:cxn modelId="{68411A6F-DA95-4254-99E8-7A58A431FD57}" type="presOf" srcId="{38F5BDA4-54DF-4732-BD67-A84D2A7F6591}" destId="{FDBB4B6F-FCB6-408C-9C92-F4F8252574DB}" srcOrd="0" destOrd="0" presId="urn:microsoft.com/office/officeart/2018/5/layout/IconLeafLabelList"/>
    <dgm:cxn modelId="{459B4356-4665-43FA-B566-DF53AB842BD2}" type="presOf" srcId="{0D5FEBD6-DA52-403E-86E5-218A7AF8EF51}" destId="{8343AD93-9B8A-426C-B632-BC1E7BB8EB9E}" srcOrd="0" destOrd="0" presId="urn:microsoft.com/office/officeart/2018/5/layout/IconLeafLabelList"/>
    <dgm:cxn modelId="{4C2C9B87-10BC-4B3E-9B6C-207BB3FAE1E5}" srcId="{0D5FEBD6-DA52-403E-86E5-218A7AF8EF51}" destId="{C59EB72F-C8E2-4888-8658-24C3041F57CA}" srcOrd="2" destOrd="0" parTransId="{B3C17544-4C28-4FA7-B2C9-802F114DC4B3}" sibTransId="{6F123BBD-429B-49A3-A62F-498DBC015AE8}"/>
    <dgm:cxn modelId="{C5DB25A6-F488-45E5-9D89-460BA0878FD2}" srcId="{0D5FEBD6-DA52-403E-86E5-218A7AF8EF51}" destId="{6C513B76-6261-4698-8B4E-1F8DF3E85174}" srcOrd="7" destOrd="0" parTransId="{46C640D7-2545-47A8-B904-69C6D28D2506}" sibTransId="{3B69F334-4597-4A81-AD92-E2FABA51B258}"/>
    <dgm:cxn modelId="{32449BB3-6F97-4920-84D7-302CF772941F}" srcId="{0D5FEBD6-DA52-403E-86E5-218A7AF8EF51}" destId="{9D8B6079-A4DB-4BBF-83AD-FB4C883C293E}" srcOrd="4" destOrd="0" parTransId="{68D0E769-C24C-4BEF-8474-9781CA030880}" sibTransId="{4B182DE2-BF6C-4FBF-A1C0-D38B59146669}"/>
    <dgm:cxn modelId="{9E1BC0BA-0EB5-4769-B9FE-7156490D37C6}" srcId="{0D5FEBD6-DA52-403E-86E5-218A7AF8EF51}" destId="{E0C048CE-AD56-4A63-BC3F-4C0E16A6272D}" srcOrd="5" destOrd="0" parTransId="{7A74116B-FC79-4460-8CCF-CE56432D3C3B}" sibTransId="{7601B721-A2DC-46D8-AB6A-84D6F9328A95}"/>
    <dgm:cxn modelId="{C97F15E7-4003-4C27-92D0-C5D725B496FE}" type="presOf" srcId="{9D8B6079-A4DB-4BBF-83AD-FB4C883C293E}" destId="{78FC6BC1-36E3-420F-B46E-02CE9FF08A7B}" srcOrd="0" destOrd="0" presId="urn:microsoft.com/office/officeart/2018/5/layout/IconLeafLabelList"/>
    <dgm:cxn modelId="{655B0DED-9B43-4C76-8900-11F53C23BF32}" srcId="{0D5FEBD6-DA52-403E-86E5-218A7AF8EF51}" destId="{F07D21D0-E55D-4CC2-AC21-944DB5A2A82C}" srcOrd="6" destOrd="0" parTransId="{F6E1A162-F260-488D-9624-67C912461AC7}" sibTransId="{28975425-CBCD-4551-A7C1-83CFEE36B87C}"/>
    <dgm:cxn modelId="{F3B9A5F5-67C8-44FC-BE3A-B955634F5DF1}" type="presOf" srcId="{6C513B76-6261-4698-8B4E-1F8DF3E85174}" destId="{4A189333-892C-4722-BCE1-4E606C15E03D}" srcOrd="0" destOrd="0" presId="urn:microsoft.com/office/officeart/2018/5/layout/IconLeafLabelList"/>
    <dgm:cxn modelId="{CC6F78FF-09D5-4571-9189-0B8AC98BACFB}" srcId="{0D5FEBD6-DA52-403E-86E5-218A7AF8EF51}" destId="{98E01C8E-7667-4875-AF17-084AB6BAD943}" srcOrd="0" destOrd="0" parTransId="{09643FCB-213E-4893-95AE-89ED077C9952}" sibTransId="{EAF3FF80-F8F6-4EAC-868B-022D45109219}"/>
    <dgm:cxn modelId="{78DB2A64-0069-4E83-87CF-C367CDF3862A}" type="presParOf" srcId="{8343AD93-9B8A-426C-B632-BC1E7BB8EB9E}" destId="{4420120F-6B67-42CC-A9E8-423F3ED64B05}" srcOrd="0" destOrd="0" presId="urn:microsoft.com/office/officeart/2018/5/layout/IconLeafLabelList"/>
    <dgm:cxn modelId="{0BB89542-DE83-41A5-ABBF-92F6F0DCFDFE}" type="presParOf" srcId="{4420120F-6B67-42CC-A9E8-423F3ED64B05}" destId="{BC6D2F03-5981-470B-97DF-5221DCB0BA53}" srcOrd="0" destOrd="0" presId="urn:microsoft.com/office/officeart/2018/5/layout/IconLeafLabelList"/>
    <dgm:cxn modelId="{2461CDEC-88BD-413B-9221-8517CBD6DBB5}" type="presParOf" srcId="{4420120F-6B67-42CC-A9E8-423F3ED64B05}" destId="{A18B2E5A-4D3F-4119-8DE0-050AD2D63CA4}" srcOrd="1" destOrd="0" presId="urn:microsoft.com/office/officeart/2018/5/layout/IconLeafLabelList"/>
    <dgm:cxn modelId="{C461E167-8C6A-416A-84E0-6A7572DA3460}" type="presParOf" srcId="{4420120F-6B67-42CC-A9E8-423F3ED64B05}" destId="{87B10099-03C4-44D8-8E30-1F6A17D89155}" srcOrd="2" destOrd="0" presId="urn:microsoft.com/office/officeart/2018/5/layout/IconLeafLabelList"/>
    <dgm:cxn modelId="{AF492CB0-B9FE-47D6-8EFD-684038BE6E50}" type="presParOf" srcId="{4420120F-6B67-42CC-A9E8-423F3ED64B05}" destId="{8EA6A64C-5489-4B37-A4BC-5769ECE87A4D}" srcOrd="3" destOrd="0" presId="urn:microsoft.com/office/officeart/2018/5/layout/IconLeafLabelList"/>
    <dgm:cxn modelId="{02019490-2F63-4398-8EC2-AC7BE14E0191}" type="presParOf" srcId="{8343AD93-9B8A-426C-B632-BC1E7BB8EB9E}" destId="{19F3BE88-C0E9-4F81-8DFC-E44A7C9F93B7}" srcOrd="1" destOrd="0" presId="urn:microsoft.com/office/officeart/2018/5/layout/IconLeafLabelList"/>
    <dgm:cxn modelId="{F2EAE748-EF27-407F-9728-0082CE92A1B6}" type="presParOf" srcId="{8343AD93-9B8A-426C-B632-BC1E7BB8EB9E}" destId="{825F8A03-FCF1-4A73-BE48-98500D096C9C}" srcOrd="2" destOrd="0" presId="urn:microsoft.com/office/officeart/2018/5/layout/IconLeafLabelList"/>
    <dgm:cxn modelId="{14ABD370-C729-44D2-96E8-4B157BFAD674}" type="presParOf" srcId="{825F8A03-FCF1-4A73-BE48-98500D096C9C}" destId="{ACFF775B-57BA-4F7F-B9C5-A475D153F843}" srcOrd="0" destOrd="0" presId="urn:microsoft.com/office/officeart/2018/5/layout/IconLeafLabelList"/>
    <dgm:cxn modelId="{5222943B-4A5A-49F7-A752-10788808411B}" type="presParOf" srcId="{825F8A03-FCF1-4A73-BE48-98500D096C9C}" destId="{746DC996-01F9-4162-84A5-00FBEC06E3C9}" srcOrd="1" destOrd="0" presId="urn:microsoft.com/office/officeart/2018/5/layout/IconLeafLabelList"/>
    <dgm:cxn modelId="{2F6EE341-9CAE-4F56-BBB4-A3BB357FFD4D}" type="presParOf" srcId="{825F8A03-FCF1-4A73-BE48-98500D096C9C}" destId="{CCD832E9-FF69-4095-A3F7-174331CB920C}" srcOrd="2" destOrd="0" presId="urn:microsoft.com/office/officeart/2018/5/layout/IconLeafLabelList"/>
    <dgm:cxn modelId="{215ECC55-B619-4F2F-927B-2478E056333C}" type="presParOf" srcId="{825F8A03-FCF1-4A73-BE48-98500D096C9C}" destId="{F93748A5-E316-4E12-8665-2B3DCE09FA6A}" srcOrd="3" destOrd="0" presId="urn:microsoft.com/office/officeart/2018/5/layout/IconLeafLabelList"/>
    <dgm:cxn modelId="{1FF73025-90CF-4908-8AB2-DCC52FECD416}" type="presParOf" srcId="{8343AD93-9B8A-426C-B632-BC1E7BB8EB9E}" destId="{318C11D6-4A88-49F6-98EB-769CE4F58051}" srcOrd="3" destOrd="0" presId="urn:microsoft.com/office/officeart/2018/5/layout/IconLeafLabelList"/>
    <dgm:cxn modelId="{5A287EE8-369C-4235-9252-F9CC52D1347B}" type="presParOf" srcId="{8343AD93-9B8A-426C-B632-BC1E7BB8EB9E}" destId="{31E48E07-9407-4D60-B88B-04F23D9579D5}" srcOrd="4" destOrd="0" presId="urn:microsoft.com/office/officeart/2018/5/layout/IconLeafLabelList"/>
    <dgm:cxn modelId="{CA54FBCB-C135-4477-B510-2E0050095345}" type="presParOf" srcId="{31E48E07-9407-4D60-B88B-04F23D9579D5}" destId="{832B2E4B-53D0-4273-A05C-C5E91C89949A}" srcOrd="0" destOrd="0" presId="urn:microsoft.com/office/officeart/2018/5/layout/IconLeafLabelList"/>
    <dgm:cxn modelId="{F3260D5D-5E3E-40A0-B5A6-220237D40381}" type="presParOf" srcId="{31E48E07-9407-4D60-B88B-04F23D9579D5}" destId="{8FB8D2DA-AB61-4356-B8EF-BBB9730E89AD}" srcOrd="1" destOrd="0" presId="urn:microsoft.com/office/officeart/2018/5/layout/IconLeafLabelList"/>
    <dgm:cxn modelId="{749A67B5-2857-43F5-89EF-A88A066F15BF}" type="presParOf" srcId="{31E48E07-9407-4D60-B88B-04F23D9579D5}" destId="{6FD59BDA-7B37-4334-BD02-21388180BA55}" srcOrd="2" destOrd="0" presId="urn:microsoft.com/office/officeart/2018/5/layout/IconLeafLabelList"/>
    <dgm:cxn modelId="{0A0CF8EB-D5B9-407C-937D-46E3144C5DDB}" type="presParOf" srcId="{31E48E07-9407-4D60-B88B-04F23D9579D5}" destId="{8E7EE2EE-F6BD-4827-B46B-FE2156434E9A}" srcOrd="3" destOrd="0" presId="urn:microsoft.com/office/officeart/2018/5/layout/IconLeafLabelList"/>
    <dgm:cxn modelId="{162BEC2E-0AAF-459D-A3F5-4D62451908A7}" type="presParOf" srcId="{8343AD93-9B8A-426C-B632-BC1E7BB8EB9E}" destId="{46FCEEFE-6B7B-4F82-A76E-A46C16DF59DD}" srcOrd="5" destOrd="0" presId="urn:microsoft.com/office/officeart/2018/5/layout/IconLeafLabelList"/>
    <dgm:cxn modelId="{B5112A08-2615-4723-B8C4-FFD6BF852461}" type="presParOf" srcId="{8343AD93-9B8A-426C-B632-BC1E7BB8EB9E}" destId="{06D7601B-0CDE-4DCD-BEBB-14B4F881D228}" srcOrd="6" destOrd="0" presId="urn:microsoft.com/office/officeart/2018/5/layout/IconLeafLabelList"/>
    <dgm:cxn modelId="{0070F18F-0AFB-4B54-8E49-D3F637791FF3}" type="presParOf" srcId="{06D7601B-0CDE-4DCD-BEBB-14B4F881D228}" destId="{E984607B-C2BA-405A-A348-1194B2A55C02}" srcOrd="0" destOrd="0" presId="urn:microsoft.com/office/officeart/2018/5/layout/IconLeafLabelList"/>
    <dgm:cxn modelId="{F20062E1-1B4A-4D06-A41D-F587F12C8352}" type="presParOf" srcId="{06D7601B-0CDE-4DCD-BEBB-14B4F881D228}" destId="{A5F167B7-898D-4169-AC89-25F576CAD04F}" srcOrd="1" destOrd="0" presId="urn:microsoft.com/office/officeart/2018/5/layout/IconLeafLabelList"/>
    <dgm:cxn modelId="{8A9998B9-EF85-4952-A685-A31FC78829BF}" type="presParOf" srcId="{06D7601B-0CDE-4DCD-BEBB-14B4F881D228}" destId="{61F0F03F-CEDB-419C-AD4F-5B34C7991ADE}" srcOrd="2" destOrd="0" presId="urn:microsoft.com/office/officeart/2018/5/layout/IconLeafLabelList"/>
    <dgm:cxn modelId="{E9CA661D-EE25-4994-B8C0-130318344793}" type="presParOf" srcId="{06D7601B-0CDE-4DCD-BEBB-14B4F881D228}" destId="{FDBB4B6F-FCB6-408C-9C92-F4F8252574DB}" srcOrd="3" destOrd="0" presId="urn:microsoft.com/office/officeart/2018/5/layout/IconLeafLabelList"/>
    <dgm:cxn modelId="{6818F7A4-6D1F-4F67-8789-B186E7585884}" type="presParOf" srcId="{8343AD93-9B8A-426C-B632-BC1E7BB8EB9E}" destId="{463EB080-9F7B-477E-A798-FAC0ED90137C}" srcOrd="7" destOrd="0" presId="urn:microsoft.com/office/officeart/2018/5/layout/IconLeafLabelList"/>
    <dgm:cxn modelId="{6CDA52A0-26A5-4929-AAD4-C419EF159C02}" type="presParOf" srcId="{8343AD93-9B8A-426C-B632-BC1E7BB8EB9E}" destId="{893C8465-903B-4D9E-92D2-930C5D60C0FF}" srcOrd="8" destOrd="0" presId="urn:microsoft.com/office/officeart/2018/5/layout/IconLeafLabelList"/>
    <dgm:cxn modelId="{63110DB9-3C61-4F46-B82F-9D14E1B76500}" type="presParOf" srcId="{893C8465-903B-4D9E-92D2-930C5D60C0FF}" destId="{3396719A-832A-4F0A-AD7C-BC1B8D645995}" srcOrd="0" destOrd="0" presId="urn:microsoft.com/office/officeart/2018/5/layout/IconLeafLabelList"/>
    <dgm:cxn modelId="{6BF2FE8F-0ADB-429B-BEFC-E4EE3A1703BD}" type="presParOf" srcId="{893C8465-903B-4D9E-92D2-930C5D60C0FF}" destId="{27104EA4-0408-4734-828D-1C53808F599C}" srcOrd="1" destOrd="0" presId="urn:microsoft.com/office/officeart/2018/5/layout/IconLeafLabelList"/>
    <dgm:cxn modelId="{E833E0EE-740A-4037-B926-BCDA2828417A}" type="presParOf" srcId="{893C8465-903B-4D9E-92D2-930C5D60C0FF}" destId="{C5AEEF82-9B5D-4286-92BC-B9A326D45DD2}" srcOrd="2" destOrd="0" presId="urn:microsoft.com/office/officeart/2018/5/layout/IconLeafLabelList"/>
    <dgm:cxn modelId="{14ACA8FE-BE73-4467-9A79-6F3660711081}" type="presParOf" srcId="{893C8465-903B-4D9E-92D2-930C5D60C0FF}" destId="{78FC6BC1-36E3-420F-B46E-02CE9FF08A7B}" srcOrd="3" destOrd="0" presId="urn:microsoft.com/office/officeart/2018/5/layout/IconLeafLabelList"/>
    <dgm:cxn modelId="{FEBF76E9-702A-4199-9946-2BD89BFF7F88}" type="presParOf" srcId="{8343AD93-9B8A-426C-B632-BC1E7BB8EB9E}" destId="{1FA10371-A203-49FC-8FDF-15D541ABAD52}" srcOrd="9" destOrd="0" presId="urn:microsoft.com/office/officeart/2018/5/layout/IconLeafLabelList"/>
    <dgm:cxn modelId="{01FC75FF-2C26-4A88-806C-EE8D7C90EE5D}" type="presParOf" srcId="{8343AD93-9B8A-426C-B632-BC1E7BB8EB9E}" destId="{D2B09233-9BF7-4B80-9516-9CC7C3E453FE}" srcOrd="10" destOrd="0" presId="urn:microsoft.com/office/officeart/2018/5/layout/IconLeafLabelList"/>
    <dgm:cxn modelId="{FFD776C3-2DDD-4F85-AE75-C8371BB8C947}" type="presParOf" srcId="{D2B09233-9BF7-4B80-9516-9CC7C3E453FE}" destId="{CC321F90-E7BA-4D39-9E2D-271883A7802D}" srcOrd="0" destOrd="0" presId="urn:microsoft.com/office/officeart/2018/5/layout/IconLeafLabelList"/>
    <dgm:cxn modelId="{71CBFCDE-687A-48B4-8EE1-73FC510C3114}" type="presParOf" srcId="{D2B09233-9BF7-4B80-9516-9CC7C3E453FE}" destId="{FD5C5C83-9C01-47E5-B55E-83B82C5606F4}" srcOrd="1" destOrd="0" presId="urn:microsoft.com/office/officeart/2018/5/layout/IconLeafLabelList"/>
    <dgm:cxn modelId="{2261D2FC-6BA0-4F28-89D1-F07BA76C4639}" type="presParOf" srcId="{D2B09233-9BF7-4B80-9516-9CC7C3E453FE}" destId="{2C99578C-B430-42D5-BB18-391D7EE6E913}" srcOrd="2" destOrd="0" presId="urn:microsoft.com/office/officeart/2018/5/layout/IconLeafLabelList"/>
    <dgm:cxn modelId="{A86438D0-6E0A-4BE7-8428-A27C6FB76D9B}" type="presParOf" srcId="{D2B09233-9BF7-4B80-9516-9CC7C3E453FE}" destId="{F1B7DEFF-8B4D-49AE-9F39-FB5CFED66D51}" srcOrd="3" destOrd="0" presId="urn:microsoft.com/office/officeart/2018/5/layout/IconLeafLabelList"/>
    <dgm:cxn modelId="{6F688C93-387A-4C02-8334-5F3567BAC580}" type="presParOf" srcId="{8343AD93-9B8A-426C-B632-BC1E7BB8EB9E}" destId="{26EFBBFA-E579-47F5-89DB-6C08EA223CBA}" srcOrd="11" destOrd="0" presId="urn:microsoft.com/office/officeart/2018/5/layout/IconLeafLabelList"/>
    <dgm:cxn modelId="{517F7541-7241-4156-B400-76239E2A727C}" type="presParOf" srcId="{8343AD93-9B8A-426C-B632-BC1E7BB8EB9E}" destId="{C496B94E-88CA-46D4-AFC3-595D475EE271}" srcOrd="12" destOrd="0" presId="urn:microsoft.com/office/officeart/2018/5/layout/IconLeafLabelList"/>
    <dgm:cxn modelId="{AF54E10E-C6E0-48D7-9D60-88FB820A6CC3}" type="presParOf" srcId="{C496B94E-88CA-46D4-AFC3-595D475EE271}" destId="{191CC1EA-071B-4B7F-AD8F-192E7BDC6647}" srcOrd="0" destOrd="0" presId="urn:microsoft.com/office/officeart/2018/5/layout/IconLeafLabelList"/>
    <dgm:cxn modelId="{102F258D-20D7-4E47-8A9E-5B2BC28BB627}" type="presParOf" srcId="{C496B94E-88CA-46D4-AFC3-595D475EE271}" destId="{8C0D5B1B-7523-4086-9624-AD6A1A110A83}" srcOrd="1" destOrd="0" presId="urn:microsoft.com/office/officeart/2018/5/layout/IconLeafLabelList"/>
    <dgm:cxn modelId="{ED2D1FF1-5E97-4A5F-9683-1309098562F1}" type="presParOf" srcId="{C496B94E-88CA-46D4-AFC3-595D475EE271}" destId="{6F93E4B3-DC59-4881-8CB6-A37E201CDB85}" srcOrd="2" destOrd="0" presId="urn:microsoft.com/office/officeart/2018/5/layout/IconLeafLabelList"/>
    <dgm:cxn modelId="{ED64B861-D121-4A79-9884-3FC9A9361B6F}" type="presParOf" srcId="{C496B94E-88CA-46D4-AFC3-595D475EE271}" destId="{C8440070-FFAC-4F8F-8785-1BC24CD42752}" srcOrd="3" destOrd="0" presId="urn:microsoft.com/office/officeart/2018/5/layout/IconLeafLabelList"/>
    <dgm:cxn modelId="{D613401E-0611-4063-AE7B-48E89BA00D28}" type="presParOf" srcId="{8343AD93-9B8A-426C-B632-BC1E7BB8EB9E}" destId="{1D35DF6C-E911-49C9-85D3-FB9FE1D110F6}" srcOrd="13" destOrd="0" presId="urn:microsoft.com/office/officeart/2018/5/layout/IconLeafLabelList"/>
    <dgm:cxn modelId="{F8B045A2-1B5C-4BD8-BAD5-D0502D00705C}" type="presParOf" srcId="{8343AD93-9B8A-426C-B632-BC1E7BB8EB9E}" destId="{21B71172-98EB-4180-ACA4-35E5F4DCF6C7}" srcOrd="14" destOrd="0" presId="urn:microsoft.com/office/officeart/2018/5/layout/IconLeafLabelList"/>
    <dgm:cxn modelId="{2FA1EFE7-3117-47AF-AE56-1799ECE54E82}" type="presParOf" srcId="{21B71172-98EB-4180-ACA4-35E5F4DCF6C7}" destId="{670090CB-B3A0-482B-B781-6A0CAD46B3CD}" srcOrd="0" destOrd="0" presId="urn:microsoft.com/office/officeart/2018/5/layout/IconLeafLabelList"/>
    <dgm:cxn modelId="{C5A7E77C-0058-45FF-98EF-A624F7721FB7}" type="presParOf" srcId="{21B71172-98EB-4180-ACA4-35E5F4DCF6C7}" destId="{0D96CCFF-5421-4F9F-ABDE-C22A661FBFA6}" srcOrd="1" destOrd="0" presId="urn:microsoft.com/office/officeart/2018/5/layout/IconLeafLabelList"/>
    <dgm:cxn modelId="{5895CBAD-A37E-4B3C-8782-F28B04B43E16}" type="presParOf" srcId="{21B71172-98EB-4180-ACA4-35E5F4DCF6C7}" destId="{8D28F928-0E75-4155-8752-1F908DBF275E}" srcOrd="2" destOrd="0" presId="urn:microsoft.com/office/officeart/2018/5/layout/IconLeafLabelList"/>
    <dgm:cxn modelId="{D7D2889E-64F8-4952-A46F-0B3FEB55EC7F}" type="presParOf" srcId="{21B71172-98EB-4180-ACA4-35E5F4DCF6C7}" destId="{4A189333-892C-4722-BCE1-4E606C15E03D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3904A49-BD9F-4D24-841E-5BB1F750FF87}" type="doc">
      <dgm:prSet loTypeId="urn:microsoft.com/office/officeart/2005/8/layout/cycle6" loCatId="cycle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330384F3-ADAC-49CA-AECC-A3C8C1A3F307}">
      <dgm:prSet phldrT="[Text]" phldr="0"/>
      <dgm:spPr/>
      <dgm:t>
        <a:bodyPr/>
        <a:lstStyle/>
        <a:p>
          <a:r>
            <a:rPr lang="en-US">
              <a:latin typeface="Rockwell"/>
            </a:rPr>
            <a:t>Demographic</a:t>
          </a:r>
          <a:endParaRPr lang="en-US"/>
        </a:p>
      </dgm:t>
    </dgm:pt>
    <dgm:pt modelId="{D37ADD9F-3323-4AC6-8C9A-AE0F9AB7138B}" type="parTrans" cxnId="{F2D15828-1412-4A09-AD1C-140AB80CAAC1}">
      <dgm:prSet/>
      <dgm:spPr/>
      <dgm:t>
        <a:bodyPr/>
        <a:lstStyle/>
        <a:p>
          <a:endParaRPr lang="en-US"/>
        </a:p>
      </dgm:t>
    </dgm:pt>
    <dgm:pt modelId="{4AC17ECD-D868-4CC2-8393-05876C921D63}" type="sibTrans" cxnId="{F2D15828-1412-4A09-AD1C-140AB80CAAC1}">
      <dgm:prSet/>
      <dgm:spPr/>
      <dgm:t>
        <a:bodyPr/>
        <a:lstStyle/>
        <a:p>
          <a:endParaRPr lang="en-US"/>
        </a:p>
      </dgm:t>
    </dgm:pt>
    <dgm:pt modelId="{8D3A2AAA-D7AB-40EF-BEB1-A8F2BBB442FE}">
      <dgm:prSet phldrT="[Text]" phldr="0"/>
      <dgm:spPr/>
      <dgm:t>
        <a:bodyPr/>
        <a:lstStyle/>
        <a:p>
          <a:pPr rtl="0"/>
          <a:r>
            <a:rPr lang="en-US">
              <a:latin typeface="Rockwell"/>
            </a:rPr>
            <a:t>Key Impact Area 1</a:t>
          </a:r>
          <a:endParaRPr lang="en-US"/>
        </a:p>
      </dgm:t>
    </dgm:pt>
    <dgm:pt modelId="{E97CA27B-D0FB-4765-9B4C-68B3B5E55ADA}" type="parTrans" cxnId="{72941BF0-82B3-46EB-A0AC-A32CCD3236A2}">
      <dgm:prSet/>
      <dgm:spPr/>
      <dgm:t>
        <a:bodyPr/>
        <a:lstStyle/>
        <a:p>
          <a:endParaRPr lang="en-US"/>
        </a:p>
      </dgm:t>
    </dgm:pt>
    <dgm:pt modelId="{ED17D920-1768-4081-AF48-187B9AFF34A9}" type="sibTrans" cxnId="{72941BF0-82B3-46EB-A0AC-A32CCD3236A2}">
      <dgm:prSet/>
      <dgm:spPr/>
      <dgm:t>
        <a:bodyPr/>
        <a:lstStyle/>
        <a:p>
          <a:endParaRPr lang="en-US"/>
        </a:p>
      </dgm:t>
    </dgm:pt>
    <dgm:pt modelId="{A77BF420-E310-475A-ADBC-F361F6C0D977}">
      <dgm:prSet phldr="0"/>
      <dgm:spPr/>
      <dgm:t>
        <a:bodyPr/>
        <a:lstStyle/>
        <a:p>
          <a:pPr rtl="0"/>
          <a:r>
            <a:rPr lang="en-US"/>
            <a:t>Key Impact Area </a:t>
          </a:r>
          <a:r>
            <a:rPr lang="en-US">
              <a:latin typeface="Rockwell"/>
            </a:rPr>
            <a:t>2</a:t>
          </a:r>
        </a:p>
      </dgm:t>
    </dgm:pt>
    <dgm:pt modelId="{3A0D7741-0644-4BA9-A936-5B8EF9D44C30}" type="parTrans" cxnId="{855711F6-B1E1-42DB-A84E-AA80782F05A1}">
      <dgm:prSet/>
      <dgm:spPr/>
    </dgm:pt>
    <dgm:pt modelId="{745EA023-94EB-442C-950C-389366C9C004}" type="sibTrans" cxnId="{855711F6-B1E1-42DB-A84E-AA80782F05A1}">
      <dgm:prSet/>
      <dgm:spPr/>
    </dgm:pt>
    <dgm:pt modelId="{61BE60A6-B350-4F44-95CF-3A95F754FC3B}">
      <dgm:prSet phldr="0"/>
      <dgm:spPr/>
      <dgm:t>
        <a:bodyPr/>
        <a:lstStyle/>
        <a:p>
          <a:pPr rtl="0"/>
          <a:r>
            <a:rPr lang="en-US"/>
            <a:t>Key Impact Area </a:t>
          </a:r>
          <a:r>
            <a:rPr lang="en-US">
              <a:latin typeface="Rockwell"/>
            </a:rPr>
            <a:t>3</a:t>
          </a:r>
          <a:endParaRPr lang="en-US"/>
        </a:p>
      </dgm:t>
    </dgm:pt>
    <dgm:pt modelId="{C6B06F9D-6E9F-4BF7-9DA3-FF7E2D6850CB}" type="parTrans" cxnId="{41287A40-00F6-4077-B632-174AF862FB28}">
      <dgm:prSet/>
      <dgm:spPr/>
    </dgm:pt>
    <dgm:pt modelId="{2D45A327-2C45-4F36-B8E6-191E16AE8CC6}" type="sibTrans" cxnId="{41287A40-00F6-4077-B632-174AF862FB28}">
      <dgm:prSet/>
      <dgm:spPr/>
    </dgm:pt>
    <dgm:pt modelId="{E76AAC26-685F-4A81-8059-6B81BB092350}">
      <dgm:prSet phldr="0"/>
      <dgm:spPr/>
      <dgm:t>
        <a:bodyPr/>
        <a:lstStyle/>
        <a:p>
          <a:r>
            <a:rPr lang="en-US"/>
            <a:t>Key Impact Area </a:t>
          </a:r>
          <a:r>
            <a:rPr lang="en-US">
              <a:latin typeface="Rockwell"/>
            </a:rPr>
            <a:t>4</a:t>
          </a:r>
          <a:endParaRPr lang="en-US"/>
        </a:p>
      </dgm:t>
    </dgm:pt>
    <dgm:pt modelId="{19BF4F96-C25C-4BDF-B366-86E8E346CB1F}" type="parTrans" cxnId="{C6CB1B21-66F9-4741-9E6F-5DCB29254F1B}">
      <dgm:prSet/>
      <dgm:spPr/>
    </dgm:pt>
    <dgm:pt modelId="{58E49D18-81AD-49DD-8842-907757F7E40F}" type="sibTrans" cxnId="{C6CB1B21-66F9-4741-9E6F-5DCB29254F1B}">
      <dgm:prSet/>
      <dgm:spPr/>
    </dgm:pt>
    <dgm:pt modelId="{FB4108D7-D433-4DA2-9738-5CB9505B3556}">
      <dgm:prSet phldr="0"/>
      <dgm:spPr/>
      <dgm:t>
        <a:bodyPr/>
        <a:lstStyle/>
        <a:p>
          <a:pPr rtl="0"/>
          <a:r>
            <a:rPr lang="en-US">
              <a:latin typeface="Rockwell"/>
            </a:rPr>
            <a:t>Boy Scouts Experience</a:t>
          </a:r>
        </a:p>
      </dgm:t>
    </dgm:pt>
    <dgm:pt modelId="{06C99CFE-1F99-4578-B1AA-4EF6C2FE8D24}" type="parTrans" cxnId="{7D28D599-48AF-43F6-B5FA-9E9F894F694B}">
      <dgm:prSet/>
      <dgm:spPr/>
    </dgm:pt>
    <dgm:pt modelId="{1990D6D6-7971-4AE0-8023-9FB7A83DD0EE}" type="sibTrans" cxnId="{7D28D599-48AF-43F6-B5FA-9E9F894F694B}">
      <dgm:prSet/>
      <dgm:spPr/>
    </dgm:pt>
    <dgm:pt modelId="{956C75FA-EC37-43AB-AA2F-2ED03DC41BA0}" type="pres">
      <dgm:prSet presAssocID="{A3904A49-BD9F-4D24-841E-5BB1F750FF87}" presName="cycle" presStyleCnt="0">
        <dgm:presLayoutVars>
          <dgm:dir/>
          <dgm:resizeHandles val="exact"/>
        </dgm:presLayoutVars>
      </dgm:prSet>
      <dgm:spPr/>
    </dgm:pt>
    <dgm:pt modelId="{89E6F26B-DE6B-4DE6-B253-F3A45FB5F2D1}" type="pres">
      <dgm:prSet presAssocID="{330384F3-ADAC-49CA-AECC-A3C8C1A3F307}" presName="node" presStyleLbl="node1" presStyleIdx="0" presStyleCnt="6">
        <dgm:presLayoutVars>
          <dgm:bulletEnabled val="1"/>
        </dgm:presLayoutVars>
      </dgm:prSet>
      <dgm:spPr/>
    </dgm:pt>
    <dgm:pt modelId="{67AEC537-9738-421C-AC39-48CE0359BCF2}" type="pres">
      <dgm:prSet presAssocID="{330384F3-ADAC-49CA-AECC-A3C8C1A3F307}" presName="spNode" presStyleCnt="0"/>
      <dgm:spPr/>
    </dgm:pt>
    <dgm:pt modelId="{B605383B-65F7-4D2F-ADF4-BCEB9A3C4CF5}" type="pres">
      <dgm:prSet presAssocID="{4AC17ECD-D868-4CC2-8393-05876C921D63}" presName="sibTrans" presStyleLbl="sibTrans1D1" presStyleIdx="0" presStyleCnt="6"/>
      <dgm:spPr/>
    </dgm:pt>
    <dgm:pt modelId="{CE409179-200E-421B-932B-13C7385A10EF}" type="pres">
      <dgm:prSet presAssocID="{FB4108D7-D433-4DA2-9738-5CB9505B3556}" presName="node" presStyleLbl="node1" presStyleIdx="1" presStyleCnt="6">
        <dgm:presLayoutVars>
          <dgm:bulletEnabled val="1"/>
        </dgm:presLayoutVars>
      </dgm:prSet>
      <dgm:spPr/>
    </dgm:pt>
    <dgm:pt modelId="{6402E401-8323-449C-9DBE-B15B72A863C4}" type="pres">
      <dgm:prSet presAssocID="{FB4108D7-D433-4DA2-9738-5CB9505B3556}" presName="spNode" presStyleCnt="0"/>
      <dgm:spPr/>
    </dgm:pt>
    <dgm:pt modelId="{FEEB2966-90EC-4476-88FD-B8380CF2A51B}" type="pres">
      <dgm:prSet presAssocID="{1990D6D6-7971-4AE0-8023-9FB7A83DD0EE}" presName="sibTrans" presStyleLbl="sibTrans1D1" presStyleIdx="1" presStyleCnt="6"/>
      <dgm:spPr/>
    </dgm:pt>
    <dgm:pt modelId="{F9AFA222-0F3A-45F6-BB1C-7A1380615D38}" type="pres">
      <dgm:prSet presAssocID="{8D3A2AAA-D7AB-40EF-BEB1-A8F2BBB442FE}" presName="node" presStyleLbl="node1" presStyleIdx="2" presStyleCnt="6">
        <dgm:presLayoutVars>
          <dgm:bulletEnabled val="1"/>
        </dgm:presLayoutVars>
      </dgm:prSet>
      <dgm:spPr/>
    </dgm:pt>
    <dgm:pt modelId="{42EA437D-DF6E-41B7-AA5D-9D53C7694EFF}" type="pres">
      <dgm:prSet presAssocID="{8D3A2AAA-D7AB-40EF-BEB1-A8F2BBB442FE}" presName="spNode" presStyleCnt="0"/>
      <dgm:spPr/>
    </dgm:pt>
    <dgm:pt modelId="{7BB16BBC-299C-4DEA-A4F7-99A6CB8F29D2}" type="pres">
      <dgm:prSet presAssocID="{ED17D920-1768-4081-AF48-187B9AFF34A9}" presName="sibTrans" presStyleLbl="sibTrans1D1" presStyleIdx="2" presStyleCnt="6"/>
      <dgm:spPr/>
    </dgm:pt>
    <dgm:pt modelId="{AB60B32C-A5AE-4788-B92C-9496F56FC393}" type="pres">
      <dgm:prSet presAssocID="{A77BF420-E310-475A-ADBC-F361F6C0D977}" presName="node" presStyleLbl="node1" presStyleIdx="3" presStyleCnt="6">
        <dgm:presLayoutVars>
          <dgm:bulletEnabled val="1"/>
        </dgm:presLayoutVars>
      </dgm:prSet>
      <dgm:spPr/>
    </dgm:pt>
    <dgm:pt modelId="{89269A97-6FE2-4EF6-8F50-7908D38CB331}" type="pres">
      <dgm:prSet presAssocID="{A77BF420-E310-475A-ADBC-F361F6C0D977}" presName="spNode" presStyleCnt="0"/>
      <dgm:spPr/>
    </dgm:pt>
    <dgm:pt modelId="{AFA680D1-407C-4E08-BD23-BCFD758618D3}" type="pres">
      <dgm:prSet presAssocID="{745EA023-94EB-442C-950C-389366C9C004}" presName="sibTrans" presStyleLbl="sibTrans1D1" presStyleIdx="3" presStyleCnt="6"/>
      <dgm:spPr/>
    </dgm:pt>
    <dgm:pt modelId="{83EC40EB-9EC1-4A9D-8DC1-B23CC44D8C02}" type="pres">
      <dgm:prSet presAssocID="{61BE60A6-B350-4F44-95CF-3A95F754FC3B}" presName="node" presStyleLbl="node1" presStyleIdx="4" presStyleCnt="6">
        <dgm:presLayoutVars>
          <dgm:bulletEnabled val="1"/>
        </dgm:presLayoutVars>
      </dgm:prSet>
      <dgm:spPr/>
    </dgm:pt>
    <dgm:pt modelId="{11919463-AFFD-4714-88DE-4DAAC24C4B86}" type="pres">
      <dgm:prSet presAssocID="{61BE60A6-B350-4F44-95CF-3A95F754FC3B}" presName="spNode" presStyleCnt="0"/>
      <dgm:spPr/>
    </dgm:pt>
    <dgm:pt modelId="{78AF8649-0742-47A8-8ADD-27D39A290D6F}" type="pres">
      <dgm:prSet presAssocID="{2D45A327-2C45-4F36-B8E6-191E16AE8CC6}" presName="sibTrans" presStyleLbl="sibTrans1D1" presStyleIdx="4" presStyleCnt="6"/>
      <dgm:spPr/>
    </dgm:pt>
    <dgm:pt modelId="{CD8F3E83-0B1B-44BC-B4D9-C85C0D19D845}" type="pres">
      <dgm:prSet presAssocID="{E76AAC26-685F-4A81-8059-6B81BB092350}" presName="node" presStyleLbl="node1" presStyleIdx="5" presStyleCnt="6">
        <dgm:presLayoutVars>
          <dgm:bulletEnabled val="1"/>
        </dgm:presLayoutVars>
      </dgm:prSet>
      <dgm:spPr/>
    </dgm:pt>
    <dgm:pt modelId="{C59571C7-3F30-4907-A88A-077FD1AE4D62}" type="pres">
      <dgm:prSet presAssocID="{E76AAC26-685F-4A81-8059-6B81BB092350}" presName="spNode" presStyleCnt="0"/>
      <dgm:spPr/>
    </dgm:pt>
    <dgm:pt modelId="{6388649E-05B9-4D15-BE3A-4A6D7BFA158F}" type="pres">
      <dgm:prSet presAssocID="{58E49D18-81AD-49DD-8842-907757F7E40F}" presName="sibTrans" presStyleLbl="sibTrans1D1" presStyleIdx="5" presStyleCnt="6"/>
      <dgm:spPr/>
    </dgm:pt>
  </dgm:ptLst>
  <dgm:cxnLst>
    <dgm:cxn modelId="{43C37504-C79E-470C-B8F2-7677150FFACB}" type="presOf" srcId="{61BE60A6-B350-4F44-95CF-3A95F754FC3B}" destId="{83EC40EB-9EC1-4A9D-8DC1-B23CC44D8C02}" srcOrd="0" destOrd="0" presId="urn:microsoft.com/office/officeart/2005/8/layout/cycle6"/>
    <dgm:cxn modelId="{C6E2D910-DE52-43D1-A702-F2B01E365B4C}" type="presOf" srcId="{8D3A2AAA-D7AB-40EF-BEB1-A8F2BBB442FE}" destId="{F9AFA222-0F3A-45F6-BB1C-7A1380615D38}" srcOrd="0" destOrd="0" presId="urn:microsoft.com/office/officeart/2005/8/layout/cycle6"/>
    <dgm:cxn modelId="{38831D1C-DB6A-47C0-ADF3-240520B6A8B3}" type="presOf" srcId="{E76AAC26-685F-4A81-8059-6B81BB092350}" destId="{CD8F3E83-0B1B-44BC-B4D9-C85C0D19D845}" srcOrd="0" destOrd="0" presId="urn:microsoft.com/office/officeart/2005/8/layout/cycle6"/>
    <dgm:cxn modelId="{C6CB1B21-66F9-4741-9E6F-5DCB29254F1B}" srcId="{A3904A49-BD9F-4D24-841E-5BB1F750FF87}" destId="{E76AAC26-685F-4A81-8059-6B81BB092350}" srcOrd="5" destOrd="0" parTransId="{19BF4F96-C25C-4BDF-B366-86E8E346CB1F}" sibTransId="{58E49D18-81AD-49DD-8842-907757F7E40F}"/>
    <dgm:cxn modelId="{074FED27-A6E4-466D-9E5D-FF739C9FEF28}" type="presOf" srcId="{2D45A327-2C45-4F36-B8E6-191E16AE8CC6}" destId="{78AF8649-0742-47A8-8ADD-27D39A290D6F}" srcOrd="0" destOrd="0" presId="urn:microsoft.com/office/officeart/2005/8/layout/cycle6"/>
    <dgm:cxn modelId="{F2D15828-1412-4A09-AD1C-140AB80CAAC1}" srcId="{A3904A49-BD9F-4D24-841E-5BB1F750FF87}" destId="{330384F3-ADAC-49CA-AECC-A3C8C1A3F307}" srcOrd="0" destOrd="0" parTransId="{D37ADD9F-3323-4AC6-8C9A-AE0F9AB7138B}" sibTransId="{4AC17ECD-D868-4CC2-8393-05876C921D63}"/>
    <dgm:cxn modelId="{3613E731-5DCD-4FC6-A753-9A179A5B5A51}" type="presOf" srcId="{330384F3-ADAC-49CA-AECC-A3C8C1A3F307}" destId="{89E6F26B-DE6B-4DE6-B253-F3A45FB5F2D1}" srcOrd="0" destOrd="0" presId="urn:microsoft.com/office/officeart/2005/8/layout/cycle6"/>
    <dgm:cxn modelId="{41287A40-00F6-4077-B632-174AF862FB28}" srcId="{A3904A49-BD9F-4D24-841E-5BB1F750FF87}" destId="{61BE60A6-B350-4F44-95CF-3A95F754FC3B}" srcOrd="4" destOrd="0" parTransId="{C6B06F9D-6E9F-4BF7-9DA3-FF7E2D6850CB}" sibTransId="{2D45A327-2C45-4F36-B8E6-191E16AE8CC6}"/>
    <dgm:cxn modelId="{43EF7A63-DACC-44ED-89C0-9B6BFE19C192}" type="presOf" srcId="{A3904A49-BD9F-4D24-841E-5BB1F750FF87}" destId="{956C75FA-EC37-43AB-AA2F-2ED03DC41BA0}" srcOrd="0" destOrd="0" presId="urn:microsoft.com/office/officeart/2005/8/layout/cycle6"/>
    <dgm:cxn modelId="{2043B275-A994-49A4-A244-058B61307A5C}" type="presOf" srcId="{FB4108D7-D433-4DA2-9738-5CB9505B3556}" destId="{CE409179-200E-421B-932B-13C7385A10EF}" srcOrd="0" destOrd="0" presId="urn:microsoft.com/office/officeart/2005/8/layout/cycle6"/>
    <dgm:cxn modelId="{2136817D-8BF7-4E06-BE8B-B3FFF867DA4C}" type="presOf" srcId="{745EA023-94EB-442C-950C-389366C9C004}" destId="{AFA680D1-407C-4E08-BD23-BCFD758618D3}" srcOrd="0" destOrd="0" presId="urn:microsoft.com/office/officeart/2005/8/layout/cycle6"/>
    <dgm:cxn modelId="{7D28D599-48AF-43F6-B5FA-9E9F894F694B}" srcId="{A3904A49-BD9F-4D24-841E-5BB1F750FF87}" destId="{FB4108D7-D433-4DA2-9738-5CB9505B3556}" srcOrd="1" destOrd="0" parTransId="{06C99CFE-1F99-4578-B1AA-4EF6C2FE8D24}" sibTransId="{1990D6D6-7971-4AE0-8023-9FB7A83DD0EE}"/>
    <dgm:cxn modelId="{1BDB009F-93E7-40C5-A088-D89A36EEBC20}" type="presOf" srcId="{A77BF420-E310-475A-ADBC-F361F6C0D977}" destId="{AB60B32C-A5AE-4788-B92C-9496F56FC393}" srcOrd="0" destOrd="0" presId="urn:microsoft.com/office/officeart/2005/8/layout/cycle6"/>
    <dgm:cxn modelId="{580E52AA-EA47-4D7E-913A-1DD198C8A2E5}" type="presOf" srcId="{4AC17ECD-D868-4CC2-8393-05876C921D63}" destId="{B605383B-65F7-4D2F-ADF4-BCEB9A3C4CF5}" srcOrd="0" destOrd="0" presId="urn:microsoft.com/office/officeart/2005/8/layout/cycle6"/>
    <dgm:cxn modelId="{FF320FB3-C412-429B-B7EF-D56173BFF74F}" type="presOf" srcId="{1990D6D6-7971-4AE0-8023-9FB7A83DD0EE}" destId="{FEEB2966-90EC-4476-88FD-B8380CF2A51B}" srcOrd="0" destOrd="0" presId="urn:microsoft.com/office/officeart/2005/8/layout/cycle6"/>
    <dgm:cxn modelId="{DED20BB6-3F2F-4324-9081-86BBE37B7FD2}" type="presOf" srcId="{ED17D920-1768-4081-AF48-187B9AFF34A9}" destId="{7BB16BBC-299C-4DEA-A4F7-99A6CB8F29D2}" srcOrd="0" destOrd="0" presId="urn:microsoft.com/office/officeart/2005/8/layout/cycle6"/>
    <dgm:cxn modelId="{FCFD0FD0-0789-4199-8ED4-24E9F65E19D4}" type="presOf" srcId="{58E49D18-81AD-49DD-8842-907757F7E40F}" destId="{6388649E-05B9-4D15-BE3A-4A6D7BFA158F}" srcOrd="0" destOrd="0" presId="urn:microsoft.com/office/officeart/2005/8/layout/cycle6"/>
    <dgm:cxn modelId="{72941BF0-82B3-46EB-A0AC-A32CCD3236A2}" srcId="{A3904A49-BD9F-4D24-841E-5BB1F750FF87}" destId="{8D3A2AAA-D7AB-40EF-BEB1-A8F2BBB442FE}" srcOrd="2" destOrd="0" parTransId="{E97CA27B-D0FB-4765-9B4C-68B3B5E55ADA}" sibTransId="{ED17D920-1768-4081-AF48-187B9AFF34A9}"/>
    <dgm:cxn modelId="{855711F6-B1E1-42DB-A84E-AA80782F05A1}" srcId="{A3904A49-BD9F-4D24-841E-5BB1F750FF87}" destId="{A77BF420-E310-475A-ADBC-F361F6C0D977}" srcOrd="3" destOrd="0" parTransId="{3A0D7741-0644-4BA9-A936-5B8EF9D44C30}" sibTransId="{745EA023-94EB-442C-950C-389366C9C004}"/>
    <dgm:cxn modelId="{422F2D99-0D36-479D-B144-E76D4D58AEBF}" type="presParOf" srcId="{956C75FA-EC37-43AB-AA2F-2ED03DC41BA0}" destId="{89E6F26B-DE6B-4DE6-B253-F3A45FB5F2D1}" srcOrd="0" destOrd="0" presId="urn:microsoft.com/office/officeart/2005/8/layout/cycle6"/>
    <dgm:cxn modelId="{3D17A6E9-C5EE-45EC-BAB3-BAC6B42F4E7C}" type="presParOf" srcId="{956C75FA-EC37-43AB-AA2F-2ED03DC41BA0}" destId="{67AEC537-9738-421C-AC39-48CE0359BCF2}" srcOrd="1" destOrd="0" presId="urn:microsoft.com/office/officeart/2005/8/layout/cycle6"/>
    <dgm:cxn modelId="{3F9AB720-C94B-4B09-B6BE-ED6307EB936D}" type="presParOf" srcId="{956C75FA-EC37-43AB-AA2F-2ED03DC41BA0}" destId="{B605383B-65F7-4D2F-ADF4-BCEB9A3C4CF5}" srcOrd="2" destOrd="0" presId="urn:microsoft.com/office/officeart/2005/8/layout/cycle6"/>
    <dgm:cxn modelId="{985A5A5F-E3CF-40BD-A61F-ECC3FD5161A1}" type="presParOf" srcId="{956C75FA-EC37-43AB-AA2F-2ED03DC41BA0}" destId="{CE409179-200E-421B-932B-13C7385A10EF}" srcOrd="3" destOrd="0" presId="urn:microsoft.com/office/officeart/2005/8/layout/cycle6"/>
    <dgm:cxn modelId="{A538CB19-AE9C-482D-9CA7-D52FD62481CC}" type="presParOf" srcId="{956C75FA-EC37-43AB-AA2F-2ED03DC41BA0}" destId="{6402E401-8323-449C-9DBE-B15B72A863C4}" srcOrd="4" destOrd="0" presId="urn:microsoft.com/office/officeart/2005/8/layout/cycle6"/>
    <dgm:cxn modelId="{194CB602-9A1D-4815-9279-32FD46508156}" type="presParOf" srcId="{956C75FA-EC37-43AB-AA2F-2ED03DC41BA0}" destId="{FEEB2966-90EC-4476-88FD-B8380CF2A51B}" srcOrd="5" destOrd="0" presId="urn:microsoft.com/office/officeart/2005/8/layout/cycle6"/>
    <dgm:cxn modelId="{7F91015D-7E79-4A92-88CB-6DBF2782E464}" type="presParOf" srcId="{956C75FA-EC37-43AB-AA2F-2ED03DC41BA0}" destId="{F9AFA222-0F3A-45F6-BB1C-7A1380615D38}" srcOrd="6" destOrd="0" presId="urn:microsoft.com/office/officeart/2005/8/layout/cycle6"/>
    <dgm:cxn modelId="{8366402D-A3DF-4BE2-9524-F855D6082340}" type="presParOf" srcId="{956C75FA-EC37-43AB-AA2F-2ED03DC41BA0}" destId="{42EA437D-DF6E-41B7-AA5D-9D53C7694EFF}" srcOrd="7" destOrd="0" presId="urn:microsoft.com/office/officeart/2005/8/layout/cycle6"/>
    <dgm:cxn modelId="{0A2DBF4F-9272-4BE8-83DB-7BFE05775095}" type="presParOf" srcId="{956C75FA-EC37-43AB-AA2F-2ED03DC41BA0}" destId="{7BB16BBC-299C-4DEA-A4F7-99A6CB8F29D2}" srcOrd="8" destOrd="0" presId="urn:microsoft.com/office/officeart/2005/8/layout/cycle6"/>
    <dgm:cxn modelId="{DB707851-B8EF-4130-92DF-767836DB28C2}" type="presParOf" srcId="{956C75FA-EC37-43AB-AA2F-2ED03DC41BA0}" destId="{AB60B32C-A5AE-4788-B92C-9496F56FC393}" srcOrd="9" destOrd="0" presId="urn:microsoft.com/office/officeart/2005/8/layout/cycle6"/>
    <dgm:cxn modelId="{AE502FF7-4E9F-40E0-A10A-792B12767F37}" type="presParOf" srcId="{956C75FA-EC37-43AB-AA2F-2ED03DC41BA0}" destId="{89269A97-6FE2-4EF6-8F50-7908D38CB331}" srcOrd="10" destOrd="0" presId="urn:microsoft.com/office/officeart/2005/8/layout/cycle6"/>
    <dgm:cxn modelId="{B5B91F0D-29E9-4CB1-B848-BDD21E2F21FC}" type="presParOf" srcId="{956C75FA-EC37-43AB-AA2F-2ED03DC41BA0}" destId="{AFA680D1-407C-4E08-BD23-BCFD758618D3}" srcOrd="11" destOrd="0" presId="urn:microsoft.com/office/officeart/2005/8/layout/cycle6"/>
    <dgm:cxn modelId="{8BB3B61F-4126-4896-9FBC-0CBC99268679}" type="presParOf" srcId="{956C75FA-EC37-43AB-AA2F-2ED03DC41BA0}" destId="{83EC40EB-9EC1-4A9D-8DC1-B23CC44D8C02}" srcOrd="12" destOrd="0" presId="urn:microsoft.com/office/officeart/2005/8/layout/cycle6"/>
    <dgm:cxn modelId="{D4091577-90AC-4CC6-88CB-731546D84831}" type="presParOf" srcId="{956C75FA-EC37-43AB-AA2F-2ED03DC41BA0}" destId="{11919463-AFFD-4714-88DE-4DAAC24C4B86}" srcOrd="13" destOrd="0" presId="urn:microsoft.com/office/officeart/2005/8/layout/cycle6"/>
    <dgm:cxn modelId="{FAE2DDAE-CBF9-41A3-9B0E-E3B426387CCB}" type="presParOf" srcId="{956C75FA-EC37-43AB-AA2F-2ED03DC41BA0}" destId="{78AF8649-0742-47A8-8ADD-27D39A290D6F}" srcOrd="14" destOrd="0" presId="urn:microsoft.com/office/officeart/2005/8/layout/cycle6"/>
    <dgm:cxn modelId="{3E591710-673F-43CD-B769-DCFFA0D1ADE0}" type="presParOf" srcId="{956C75FA-EC37-43AB-AA2F-2ED03DC41BA0}" destId="{CD8F3E83-0B1B-44BC-B4D9-C85C0D19D845}" srcOrd="15" destOrd="0" presId="urn:microsoft.com/office/officeart/2005/8/layout/cycle6"/>
    <dgm:cxn modelId="{65C4797E-430B-458C-B163-A702317A9964}" type="presParOf" srcId="{956C75FA-EC37-43AB-AA2F-2ED03DC41BA0}" destId="{C59571C7-3F30-4907-A88A-077FD1AE4D62}" srcOrd="16" destOrd="0" presId="urn:microsoft.com/office/officeart/2005/8/layout/cycle6"/>
    <dgm:cxn modelId="{568920CF-A044-4A7E-A196-319CC1EFA203}" type="presParOf" srcId="{956C75FA-EC37-43AB-AA2F-2ED03DC41BA0}" destId="{6388649E-05B9-4D15-BE3A-4A6D7BFA158F}" srcOrd="17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5AD7A7-7477-45A8-8BAC-FB2F2DD0ABB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23E9E7F-39EB-47D0-8C83-6F70A6D5427B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 b="0" i="0" u="none" strike="noStrike" cap="none" baseline="0" noProof="0">
              <a:solidFill>
                <a:srgbClr val="010000"/>
              </a:solidFill>
              <a:latin typeface="Rockwell"/>
            </a:rPr>
            <a:t>Multiple Choice Questions</a:t>
          </a:r>
        </a:p>
      </dgm:t>
    </dgm:pt>
    <dgm:pt modelId="{A1474608-974B-4EA7-83E9-80257574D895}" type="parTrans" cxnId="{3F899E3E-9B38-4869-A553-A125FEE929D6}">
      <dgm:prSet/>
      <dgm:spPr/>
      <dgm:t>
        <a:bodyPr/>
        <a:lstStyle/>
        <a:p>
          <a:endParaRPr lang="en-US"/>
        </a:p>
      </dgm:t>
    </dgm:pt>
    <dgm:pt modelId="{94D90F56-D1AC-4BA9-AD1A-2B3E81861611}" type="sibTrans" cxnId="{3F899E3E-9B38-4869-A553-A125FEE929D6}">
      <dgm:prSet/>
      <dgm:spPr/>
      <dgm:t>
        <a:bodyPr/>
        <a:lstStyle/>
        <a:p>
          <a:endParaRPr lang="en-US"/>
        </a:p>
      </dgm:t>
    </dgm:pt>
    <dgm:pt modelId="{54773C24-15D2-4AFE-A33E-B95F55E9A963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b="0" i="0">
              <a:latin typeface="Rockwell"/>
            </a:rPr>
            <a:t>Rating</a:t>
          </a:r>
          <a:r>
            <a:rPr lang="en-US">
              <a:latin typeface="Rockwell"/>
            </a:rPr>
            <a:t> Scale Questions</a:t>
          </a:r>
          <a:endParaRPr lang="en-US"/>
        </a:p>
      </dgm:t>
    </dgm:pt>
    <dgm:pt modelId="{8C1D3A5E-E554-406B-913B-2D374DADC18A}" type="parTrans" cxnId="{2711E1B0-8F17-4B23-85CA-49AF497886CC}">
      <dgm:prSet/>
      <dgm:spPr/>
      <dgm:t>
        <a:bodyPr/>
        <a:lstStyle/>
        <a:p>
          <a:endParaRPr lang="en-US"/>
        </a:p>
      </dgm:t>
    </dgm:pt>
    <dgm:pt modelId="{9E188587-5CD0-46D8-9EA3-995A941B8A9D}" type="sibTrans" cxnId="{2711E1B0-8F17-4B23-85CA-49AF497886CC}">
      <dgm:prSet/>
      <dgm:spPr/>
      <dgm:t>
        <a:bodyPr/>
        <a:lstStyle/>
        <a:p>
          <a:endParaRPr lang="en-US"/>
        </a:p>
      </dgm:t>
    </dgm:pt>
    <dgm:pt modelId="{F00EEF74-C083-4E00-B9FA-ED077A24BD90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b="0" i="0">
              <a:latin typeface="Rockwell"/>
            </a:rPr>
            <a:t>Likert Scale</a:t>
          </a:r>
          <a:r>
            <a:rPr lang="en-US">
              <a:latin typeface="Rockwell"/>
            </a:rPr>
            <a:t> Questions</a:t>
          </a:r>
        </a:p>
      </dgm:t>
    </dgm:pt>
    <dgm:pt modelId="{124142C3-8E81-4236-8518-D25B1CFE37B8}" type="parTrans" cxnId="{1E1CC48D-080F-4F55-A23E-D16773541791}">
      <dgm:prSet/>
      <dgm:spPr/>
      <dgm:t>
        <a:bodyPr/>
        <a:lstStyle/>
        <a:p>
          <a:endParaRPr lang="en-US"/>
        </a:p>
      </dgm:t>
    </dgm:pt>
    <dgm:pt modelId="{08BA2597-E227-48B3-A9CF-028C12DF0F08}" type="sibTrans" cxnId="{1E1CC48D-080F-4F55-A23E-D16773541791}">
      <dgm:prSet/>
      <dgm:spPr/>
      <dgm:t>
        <a:bodyPr/>
        <a:lstStyle/>
        <a:p>
          <a:endParaRPr lang="en-US"/>
        </a:p>
      </dgm:t>
    </dgm:pt>
    <dgm:pt modelId="{12BD493B-32E2-4EAB-B697-84DAF7F50E9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>
              <a:latin typeface="Rockwell"/>
            </a:rPr>
            <a:t>Matrix Questions</a:t>
          </a:r>
          <a:endParaRPr lang="en-US"/>
        </a:p>
      </dgm:t>
    </dgm:pt>
    <dgm:pt modelId="{5346573C-31CA-4B4F-A1EE-D8C54EC2E535}" type="parTrans" cxnId="{5609E54E-2B1E-4117-BEF8-9ACF7A23A327}">
      <dgm:prSet/>
      <dgm:spPr/>
      <dgm:t>
        <a:bodyPr/>
        <a:lstStyle/>
        <a:p>
          <a:endParaRPr lang="en-US"/>
        </a:p>
      </dgm:t>
    </dgm:pt>
    <dgm:pt modelId="{81BA5F74-0E4F-423D-BB54-81ECA6E62514}" type="sibTrans" cxnId="{5609E54E-2B1E-4117-BEF8-9ACF7A23A327}">
      <dgm:prSet/>
      <dgm:spPr/>
      <dgm:t>
        <a:bodyPr/>
        <a:lstStyle/>
        <a:p>
          <a:endParaRPr lang="en-US"/>
        </a:p>
      </dgm:t>
    </dgm:pt>
    <dgm:pt modelId="{C964723A-F4DD-4A3E-BEBE-AAE607D0CD9B}" type="pres">
      <dgm:prSet presAssocID="{BA5AD7A7-7477-45A8-8BAC-FB2F2DD0ABB1}" presName="root" presStyleCnt="0">
        <dgm:presLayoutVars>
          <dgm:dir/>
          <dgm:resizeHandles val="exact"/>
        </dgm:presLayoutVars>
      </dgm:prSet>
      <dgm:spPr/>
    </dgm:pt>
    <dgm:pt modelId="{6871CFCF-2A18-4316-B8C0-7838066D6734}" type="pres">
      <dgm:prSet presAssocID="{523E9E7F-39EB-47D0-8C83-6F70A6D5427B}" presName="compNode" presStyleCnt="0"/>
      <dgm:spPr/>
    </dgm:pt>
    <dgm:pt modelId="{8FA0C743-F293-4D09-941B-19F716169113}" type="pres">
      <dgm:prSet presAssocID="{523E9E7F-39EB-47D0-8C83-6F70A6D5427B}" presName="bgRect" presStyleLbl="bgShp" presStyleIdx="0" presStyleCnt="4"/>
      <dgm:spPr/>
    </dgm:pt>
    <dgm:pt modelId="{851E44FF-53F6-44C0-99AD-3E0C6DA7AFA2}" type="pres">
      <dgm:prSet presAssocID="{523E9E7F-39EB-47D0-8C83-6F70A6D5427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BEAB967B-9144-4273-9A70-97A73AABD580}" type="pres">
      <dgm:prSet presAssocID="{523E9E7F-39EB-47D0-8C83-6F70A6D5427B}" presName="spaceRect" presStyleCnt="0"/>
      <dgm:spPr/>
    </dgm:pt>
    <dgm:pt modelId="{CE92310D-5EFB-4B35-99A5-29FE282FCF8C}" type="pres">
      <dgm:prSet presAssocID="{523E9E7F-39EB-47D0-8C83-6F70A6D5427B}" presName="parTx" presStyleLbl="revTx" presStyleIdx="0" presStyleCnt="4">
        <dgm:presLayoutVars>
          <dgm:chMax val="0"/>
          <dgm:chPref val="0"/>
        </dgm:presLayoutVars>
      </dgm:prSet>
      <dgm:spPr/>
    </dgm:pt>
    <dgm:pt modelId="{93A8F63D-79F6-4D71-94F4-D56AE59ACE06}" type="pres">
      <dgm:prSet presAssocID="{94D90F56-D1AC-4BA9-AD1A-2B3E81861611}" presName="sibTrans" presStyleCnt="0"/>
      <dgm:spPr/>
    </dgm:pt>
    <dgm:pt modelId="{C6A37349-F276-46B6-8FC5-8DF59043E868}" type="pres">
      <dgm:prSet presAssocID="{54773C24-15D2-4AFE-A33E-B95F55E9A963}" presName="compNode" presStyleCnt="0"/>
      <dgm:spPr/>
    </dgm:pt>
    <dgm:pt modelId="{2268BFA5-2D4A-442A-8AE8-24903F43F8AC}" type="pres">
      <dgm:prSet presAssocID="{54773C24-15D2-4AFE-A33E-B95F55E9A963}" presName="bgRect" presStyleLbl="bgShp" presStyleIdx="1" presStyleCnt="4"/>
      <dgm:spPr/>
    </dgm:pt>
    <dgm:pt modelId="{03F457EB-1D5F-48DB-B659-94566C5A61F1}" type="pres">
      <dgm:prSet presAssocID="{54773C24-15D2-4AFE-A33E-B95F55E9A96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8407F860-4B2B-4BD7-B918-36411AEB9C0C}" type="pres">
      <dgm:prSet presAssocID="{54773C24-15D2-4AFE-A33E-B95F55E9A963}" presName="spaceRect" presStyleCnt="0"/>
      <dgm:spPr/>
    </dgm:pt>
    <dgm:pt modelId="{C4C30D2C-D0B7-4A75-83D0-283E63A7850E}" type="pres">
      <dgm:prSet presAssocID="{54773C24-15D2-4AFE-A33E-B95F55E9A963}" presName="parTx" presStyleLbl="revTx" presStyleIdx="1" presStyleCnt="4">
        <dgm:presLayoutVars>
          <dgm:chMax val="0"/>
          <dgm:chPref val="0"/>
        </dgm:presLayoutVars>
      </dgm:prSet>
      <dgm:spPr/>
    </dgm:pt>
    <dgm:pt modelId="{F91B40D4-9352-4F20-B264-C929CD99134E}" type="pres">
      <dgm:prSet presAssocID="{9E188587-5CD0-46D8-9EA3-995A941B8A9D}" presName="sibTrans" presStyleCnt="0"/>
      <dgm:spPr/>
    </dgm:pt>
    <dgm:pt modelId="{6E427A7D-2BFA-4B10-829E-09D0DC24BEEF}" type="pres">
      <dgm:prSet presAssocID="{F00EEF74-C083-4E00-B9FA-ED077A24BD90}" presName="compNode" presStyleCnt="0"/>
      <dgm:spPr/>
    </dgm:pt>
    <dgm:pt modelId="{6E098827-96A6-494C-BCE6-6E0208A0363E}" type="pres">
      <dgm:prSet presAssocID="{F00EEF74-C083-4E00-B9FA-ED077A24BD90}" presName="bgRect" presStyleLbl="bgShp" presStyleIdx="2" presStyleCnt="4"/>
      <dgm:spPr/>
    </dgm:pt>
    <dgm:pt modelId="{C709D344-27FE-4369-B238-02B60E92A918}" type="pres">
      <dgm:prSet presAssocID="{F00EEF74-C083-4E00-B9FA-ED077A24BD9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9E7612D4-5194-48DC-92CE-D5DF09BE90D6}" type="pres">
      <dgm:prSet presAssocID="{F00EEF74-C083-4E00-B9FA-ED077A24BD90}" presName="spaceRect" presStyleCnt="0"/>
      <dgm:spPr/>
    </dgm:pt>
    <dgm:pt modelId="{9101F4C9-0CA7-4527-884C-313D687C9722}" type="pres">
      <dgm:prSet presAssocID="{F00EEF74-C083-4E00-B9FA-ED077A24BD90}" presName="parTx" presStyleLbl="revTx" presStyleIdx="2" presStyleCnt="4">
        <dgm:presLayoutVars>
          <dgm:chMax val="0"/>
          <dgm:chPref val="0"/>
        </dgm:presLayoutVars>
      </dgm:prSet>
      <dgm:spPr/>
    </dgm:pt>
    <dgm:pt modelId="{CDF9206C-8734-4A7C-8351-53D584BDD9FA}" type="pres">
      <dgm:prSet presAssocID="{08BA2597-E227-48B3-A9CF-028C12DF0F08}" presName="sibTrans" presStyleCnt="0"/>
      <dgm:spPr/>
    </dgm:pt>
    <dgm:pt modelId="{AB0C5D2F-5A64-4816-BA95-658EFD49C0FC}" type="pres">
      <dgm:prSet presAssocID="{12BD493B-32E2-4EAB-B697-84DAF7F50E97}" presName="compNode" presStyleCnt="0"/>
      <dgm:spPr/>
    </dgm:pt>
    <dgm:pt modelId="{597349A2-9B67-4E96-8EF0-A86CB302816D}" type="pres">
      <dgm:prSet presAssocID="{12BD493B-32E2-4EAB-B697-84DAF7F50E97}" presName="bgRect" presStyleLbl="bgShp" presStyleIdx="3" presStyleCnt="4"/>
      <dgm:spPr/>
    </dgm:pt>
    <dgm:pt modelId="{4F16C658-CA48-4BDE-B95F-F36C09F7BD48}" type="pres">
      <dgm:prSet presAssocID="{12BD493B-32E2-4EAB-B697-84DAF7F50E9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089EEDD0-4C02-479C-BE90-D6566E2D876C}" type="pres">
      <dgm:prSet presAssocID="{12BD493B-32E2-4EAB-B697-84DAF7F50E97}" presName="spaceRect" presStyleCnt="0"/>
      <dgm:spPr/>
    </dgm:pt>
    <dgm:pt modelId="{03E8BBAA-6289-4E59-BEF5-2ECF43D94CB2}" type="pres">
      <dgm:prSet presAssocID="{12BD493B-32E2-4EAB-B697-84DAF7F50E9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0207F02A-D166-4ABF-882C-C7496F634566}" type="presOf" srcId="{F00EEF74-C083-4E00-B9FA-ED077A24BD90}" destId="{9101F4C9-0CA7-4527-884C-313D687C9722}" srcOrd="0" destOrd="0" presId="urn:microsoft.com/office/officeart/2018/2/layout/IconVerticalSolidList"/>
    <dgm:cxn modelId="{51366F3A-C79D-478C-B159-2D6F6BDEE50A}" type="presOf" srcId="{523E9E7F-39EB-47D0-8C83-6F70A6D5427B}" destId="{CE92310D-5EFB-4B35-99A5-29FE282FCF8C}" srcOrd="0" destOrd="0" presId="urn:microsoft.com/office/officeart/2018/2/layout/IconVerticalSolidList"/>
    <dgm:cxn modelId="{3F899E3E-9B38-4869-A553-A125FEE929D6}" srcId="{BA5AD7A7-7477-45A8-8BAC-FB2F2DD0ABB1}" destId="{523E9E7F-39EB-47D0-8C83-6F70A6D5427B}" srcOrd="0" destOrd="0" parTransId="{A1474608-974B-4EA7-83E9-80257574D895}" sibTransId="{94D90F56-D1AC-4BA9-AD1A-2B3E81861611}"/>
    <dgm:cxn modelId="{5609E54E-2B1E-4117-BEF8-9ACF7A23A327}" srcId="{BA5AD7A7-7477-45A8-8BAC-FB2F2DD0ABB1}" destId="{12BD493B-32E2-4EAB-B697-84DAF7F50E97}" srcOrd="3" destOrd="0" parTransId="{5346573C-31CA-4B4F-A1EE-D8C54EC2E535}" sibTransId="{81BA5F74-0E4F-423D-BB54-81ECA6E62514}"/>
    <dgm:cxn modelId="{1E1CC48D-080F-4F55-A23E-D16773541791}" srcId="{BA5AD7A7-7477-45A8-8BAC-FB2F2DD0ABB1}" destId="{F00EEF74-C083-4E00-B9FA-ED077A24BD90}" srcOrd="2" destOrd="0" parTransId="{124142C3-8E81-4236-8518-D25B1CFE37B8}" sibTransId="{08BA2597-E227-48B3-A9CF-028C12DF0F08}"/>
    <dgm:cxn modelId="{2711E1B0-8F17-4B23-85CA-49AF497886CC}" srcId="{BA5AD7A7-7477-45A8-8BAC-FB2F2DD0ABB1}" destId="{54773C24-15D2-4AFE-A33E-B95F55E9A963}" srcOrd="1" destOrd="0" parTransId="{8C1D3A5E-E554-406B-913B-2D374DADC18A}" sibTransId="{9E188587-5CD0-46D8-9EA3-995A941B8A9D}"/>
    <dgm:cxn modelId="{80BFE8B3-9A6B-4370-8880-A8C6B38E3D5C}" type="presOf" srcId="{54773C24-15D2-4AFE-A33E-B95F55E9A963}" destId="{C4C30D2C-D0B7-4A75-83D0-283E63A7850E}" srcOrd="0" destOrd="0" presId="urn:microsoft.com/office/officeart/2018/2/layout/IconVerticalSolidList"/>
    <dgm:cxn modelId="{21B3EFB7-4501-4762-91A9-B8969886EAD3}" type="presOf" srcId="{BA5AD7A7-7477-45A8-8BAC-FB2F2DD0ABB1}" destId="{C964723A-F4DD-4A3E-BEBE-AAE607D0CD9B}" srcOrd="0" destOrd="0" presId="urn:microsoft.com/office/officeart/2018/2/layout/IconVerticalSolidList"/>
    <dgm:cxn modelId="{648D08C5-A198-4245-BE74-1DD54CC0CC7B}" type="presOf" srcId="{12BD493B-32E2-4EAB-B697-84DAF7F50E97}" destId="{03E8BBAA-6289-4E59-BEF5-2ECF43D94CB2}" srcOrd="0" destOrd="0" presId="urn:microsoft.com/office/officeart/2018/2/layout/IconVerticalSolidList"/>
    <dgm:cxn modelId="{B78530EB-2C13-4089-A97D-04646981B264}" type="presParOf" srcId="{C964723A-F4DD-4A3E-BEBE-AAE607D0CD9B}" destId="{6871CFCF-2A18-4316-B8C0-7838066D6734}" srcOrd="0" destOrd="0" presId="urn:microsoft.com/office/officeart/2018/2/layout/IconVerticalSolidList"/>
    <dgm:cxn modelId="{5858DC8C-58BD-4DA7-87B5-849493BF9066}" type="presParOf" srcId="{6871CFCF-2A18-4316-B8C0-7838066D6734}" destId="{8FA0C743-F293-4D09-941B-19F716169113}" srcOrd="0" destOrd="0" presId="urn:microsoft.com/office/officeart/2018/2/layout/IconVerticalSolidList"/>
    <dgm:cxn modelId="{2F101D84-8D06-46C3-B7D5-E07501D77E11}" type="presParOf" srcId="{6871CFCF-2A18-4316-B8C0-7838066D6734}" destId="{851E44FF-53F6-44C0-99AD-3E0C6DA7AFA2}" srcOrd="1" destOrd="0" presId="urn:microsoft.com/office/officeart/2018/2/layout/IconVerticalSolidList"/>
    <dgm:cxn modelId="{5EC7A832-D191-4962-BDE9-F3237CA47D94}" type="presParOf" srcId="{6871CFCF-2A18-4316-B8C0-7838066D6734}" destId="{BEAB967B-9144-4273-9A70-97A73AABD580}" srcOrd="2" destOrd="0" presId="urn:microsoft.com/office/officeart/2018/2/layout/IconVerticalSolidList"/>
    <dgm:cxn modelId="{C5DFC49F-9B94-4CFE-91F6-8CC540D30C1B}" type="presParOf" srcId="{6871CFCF-2A18-4316-B8C0-7838066D6734}" destId="{CE92310D-5EFB-4B35-99A5-29FE282FCF8C}" srcOrd="3" destOrd="0" presId="urn:microsoft.com/office/officeart/2018/2/layout/IconVerticalSolidList"/>
    <dgm:cxn modelId="{581CD154-98CB-4AC9-9CFB-F943F5FA10D9}" type="presParOf" srcId="{C964723A-F4DD-4A3E-BEBE-AAE607D0CD9B}" destId="{93A8F63D-79F6-4D71-94F4-D56AE59ACE06}" srcOrd="1" destOrd="0" presId="urn:microsoft.com/office/officeart/2018/2/layout/IconVerticalSolidList"/>
    <dgm:cxn modelId="{8F02088A-C956-46F8-B2D1-78F9BE78C86C}" type="presParOf" srcId="{C964723A-F4DD-4A3E-BEBE-AAE607D0CD9B}" destId="{C6A37349-F276-46B6-8FC5-8DF59043E868}" srcOrd="2" destOrd="0" presId="urn:microsoft.com/office/officeart/2018/2/layout/IconVerticalSolidList"/>
    <dgm:cxn modelId="{750BB1D8-8B72-4A32-8AE4-93554F80893C}" type="presParOf" srcId="{C6A37349-F276-46B6-8FC5-8DF59043E868}" destId="{2268BFA5-2D4A-442A-8AE8-24903F43F8AC}" srcOrd="0" destOrd="0" presId="urn:microsoft.com/office/officeart/2018/2/layout/IconVerticalSolidList"/>
    <dgm:cxn modelId="{8DC1EA57-EAD0-4147-8C0D-7E6DC6093D96}" type="presParOf" srcId="{C6A37349-F276-46B6-8FC5-8DF59043E868}" destId="{03F457EB-1D5F-48DB-B659-94566C5A61F1}" srcOrd="1" destOrd="0" presId="urn:microsoft.com/office/officeart/2018/2/layout/IconVerticalSolidList"/>
    <dgm:cxn modelId="{FD9AA4CB-AEAF-4765-9078-418ECAD64755}" type="presParOf" srcId="{C6A37349-F276-46B6-8FC5-8DF59043E868}" destId="{8407F860-4B2B-4BD7-B918-36411AEB9C0C}" srcOrd="2" destOrd="0" presId="urn:microsoft.com/office/officeart/2018/2/layout/IconVerticalSolidList"/>
    <dgm:cxn modelId="{981B7B19-4501-41DA-9B82-B752637F26B8}" type="presParOf" srcId="{C6A37349-F276-46B6-8FC5-8DF59043E868}" destId="{C4C30D2C-D0B7-4A75-83D0-283E63A7850E}" srcOrd="3" destOrd="0" presId="urn:microsoft.com/office/officeart/2018/2/layout/IconVerticalSolidList"/>
    <dgm:cxn modelId="{2908F1F4-66DF-4779-9D6B-CBE115E62D31}" type="presParOf" srcId="{C964723A-F4DD-4A3E-BEBE-AAE607D0CD9B}" destId="{F91B40D4-9352-4F20-B264-C929CD99134E}" srcOrd="3" destOrd="0" presId="urn:microsoft.com/office/officeart/2018/2/layout/IconVerticalSolidList"/>
    <dgm:cxn modelId="{94AE6040-206D-47E4-962F-AC852ADA27E7}" type="presParOf" srcId="{C964723A-F4DD-4A3E-BEBE-AAE607D0CD9B}" destId="{6E427A7D-2BFA-4B10-829E-09D0DC24BEEF}" srcOrd="4" destOrd="0" presId="urn:microsoft.com/office/officeart/2018/2/layout/IconVerticalSolidList"/>
    <dgm:cxn modelId="{2FC9CDC1-9290-4238-8384-239FA14F0791}" type="presParOf" srcId="{6E427A7D-2BFA-4B10-829E-09D0DC24BEEF}" destId="{6E098827-96A6-494C-BCE6-6E0208A0363E}" srcOrd="0" destOrd="0" presId="urn:microsoft.com/office/officeart/2018/2/layout/IconVerticalSolidList"/>
    <dgm:cxn modelId="{A81C118A-AC03-4B32-B160-FF180DFFD395}" type="presParOf" srcId="{6E427A7D-2BFA-4B10-829E-09D0DC24BEEF}" destId="{C709D344-27FE-4369-B238-02B60E92A918}" srcOrd="1" destOrd="0" presId="urn:microsoft.com/office/officeart/2018/2/layout/IconVerticalSolidList"/>
    <dgm:cxn modelId="{23122778-CAC3-427C-8F3B-C77C77E4B06C}" type="presParOf" srcId="{6E427A7D-2BFA-4B10-829E-09D0DC24BEEF}" destId="{9E7612D4-5194-48DC-92CE-D5DF09BE90D6}" srcOrd="2" destOrd="0" presId="urn:microsoft.com/office/officeart/2018/2/layout/IconVerticalSolidList"/>
    <dgm:cxn modelId="{A41CBA55-790D-45EF-8A2A-046F5B61358E}" type="presParOf" srcId="{6E427A7D-2BFA-4B10-829E-09D0DC24BEEF}" destId="{9101F4C9-0CA7-4527-884C-313D687C9722}" srcOrd="3" destOrd="0" presId="urn:microsoft.com/office/officeart/2018/2/layout/IconVerticalSolidList"/>
    <dgm:cxn modelId="{9BD638A7-79C7-4AF8-8B0A-937C5A77673A}" type="presParOf" srcId="{C964723A-F4DD-4A3E-BEBE-AAE607D0CD9B}" destId="{CDF9206C-8734-4A7C-8351-53D584BDD9FA}" srcOrd="5" destOrd="0" presId="urn:microsoft.com/office/officeart/2018/2/layout/IconVerticalSolidList"/>
    <dgm:cxn modelId="{D4E7CF0B-B07A-44F7-BD85-520070A326DD}" type="presParOf" srcId="{C964723A-F4DD-4A3E-BEBE-AAE607D0CD9B}" destId="{AB0C5D2F-5A64-4816-BA95-658EFD49C0FC}" srcOrd="6" destOrd="0" presId="urn:microsoft.com/office/officeart/2018/2/layout/IconVerticalSolidList"/>
    <dgm:cxn modelId="{016243F7-ED81-40E6-AD46-8E73A00ED88F}" type="presParOf" srcId="{AB0C5D2F-5A64-4816-BA95-658EFD49C0FC}" destId="{597349A2-9B67-4E96-8EF0-A86CB302816D}" srcOrd="0" destOrd="0" presId="urn:microsoft.com/office/officeart/2018/2/layout/IconVerticalSolidList"/>
    <dgm:cxn modelId="{44EDF5BD-0F98-4098-8389-4F814E1E4E75}" type="presParOf" srcId="{AB0C5D2F-5A64-4816-BA95-658EFD49C0FC}" destId="{4F16C658-CA48-4BDE-B95F-F36C09F7BD48}" srcOrd="1" destOrd="0" presId="urn:microsoft.com/office/officeart/2018/2/layout/IconVerticalSolidList"/>
    <dgm:cxn modelId="{B32944E9-5678-4B6E-BA6B-AEB1EB9AA473}" type="presParOf" srcId="{AB0C5D2F-5A64-4816-BA95-658EFD49C0FC}" destId="{089EEDD0-4C02-479C-BE90-D6566E2D876C}" srcOrd="2" destOrd="0" presId="urn:microsoft.com/office/officeart/2018/2/layout/IconVerticalSolidList"/>
    <dgm:cxn modelId="{45ACC7CC-15E7-4B1D-9EAD-F1C3CC39FC9F}" type="presParOf" srcId="{AB0C5D2F-5A64-4816-BA95-658EFD49C0FC}" destId="{03E8BBAA-6289-4E59-BEF5-2ECF43D94CB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08AB45-6334-40E4-9B15-F4BD98450DBE}" type="doc">
      <dgm:prSet loTypeId="urn:microsoft.com/office/officeart/2008/layout/TitlePictureLineup" loCatId="picture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CA090C1-BD65-4BA9-AA01-19AD54263239}">
      <dgm:prSet/>
      <dgm:spPr/>
      <dgm:t>
        <a:bodyPr/>
        <a:lstStyle/>
        <a:p>
          <a:r>
            <a:rPr lang="en-US"/>
            <a:t>Character Development</a:t>
          </a:r>
        </a:p>
      </dgm:t>
    </dgm:pt>
    <dgm:pt modelId="{07BA56E4-7B98-4A2E-95A4-B90A37044C2C}" type="parTrans" cxnId="{25A6E71A-25A4-403A-8E7A-D394203E5481}">
      <dgm:prSet/>
      <dgm:spPr/>
      <dgm:t>
        <a:bodyPr/>
        <a:lstStyle/>
        <a:p>
          <a:endParaRPr lang="en-US"/>
        </a:p>
      </dgm:t>
    </dgm:pt>
    <dgm:pt modelId="{5959D437-EA87-4F89-969A-E59E5A17374F}" type="sibTrans" cxnId="{25A6E71A-25A4-403A-8E7A-D394203E5481}">
      <dgm:prSet/>
      <dgm:spPr/>
      <dgm:t>
        <a:bodyPr/>
        <a:lstStyle/>
        <a:p>
          <a:endParaRPr lang="en-US"/>
        </a:p>
      </dgm:t>
    </dgm:pt>
    <dgm:pt modelId="{F6502245-E2D0-4751-800C-0D8997B1C834}">
      <dgm:prSet/>
      <dgm:spPr/>
      <dgm:t>
        <a:bodyPr/>
        <a:lstStyle/>
        <a:p>
          <a:r>
            <a:rPr lang="en-US"/>
            <a:t>Leadership</a:t>
          </a:r>
        </a:p>
      </dgm:t>
    </dgm:pt>
    <dgm:pt modelId="{1FE7E636-52ED-4EF4-9B79-D6DB2E608D77}" type="parTrans" cxnId="{926E47BB-182F-4669-B242-33E822B630D3}">
      <dgm:prSet/>
      <dgm:spPr/>
      <dgm:t>
        <a:bodyPr/>
        <a:lstStyle/>
        <a:p>
          <a:endParaRPr lang="en-US"/>
        </a:p>
      </dgm:t>
    </dgm:pt>
    <dgm:pt modelId="{59B7748B-D5B2-41E5-B799-102A84520A93}" type="sibTrans" cxnId="{926E47BB-182F-4669-B242-33E822B630D3}">
      <dgm:prSet/>
      <dgm:spPr/>
      <dgm:t>
        <a:bodyPr/>
        <a:lstStyle/>
        <a:p>
          <a:endParaRPr lang="en-US"/>
        </a:p>
      </dgm:t>
    </dgm:pt>
    <dgm:pt modelId="{0B61B4FC-9781-41F3-A7A4-F8B17FF83D7A}">
      <dgm:prSet/>
      <dgm:spPr/>
      <dgm:t>
        <a:bodyPr/>
        <a:lstStyle/>
        <a:p>
          <a:r>
            <a:rPr lang="en-US"/>
            <a:t>Citizenship</a:t>
          </a:r>
        </a:p>
      </dgm:t>
    </dgm:pt>
    <dgm:pt modelId="{A99A9220-EE2D-4822-9CCD-930B72CC2AD3}" type="parTrans" cxnId="{4594F533-4EBA-43A0-A7A7-E4500EE8C4DB}">
      <dgm:prSet/>
      <dgm:spPr/>
      <dgm:t>
        <a:bodyPr/>
        <a:lstStyle/>
        <a:p>
          <a:endParaRPr lang="en-US"/>
        </a:p>
      </dgm:t>
    </dgm:pt>
    <dgm:pt modelId="{AD062E39-444B-4E8C-AC20-3BCC371E9AF6}" type="sibTrans" cxnId="{4594F533-4EBA-43A0-A7A7-E4500EE8C4DB}">
      <dgm:prSet/>
      <dgm:spPr/>
      <dgm:t>
        <a:bodyPr/>
        <a:lstStyle/>
        <a:p>
          <a:endParaRPr lang="en-US"/>
        </a:p>
      </dgm:t>
    </dgm:pt>
    <dgm:pt modelId="{5E3DA521-B93C-49B8-B8C3-78813AA0987E}">
      <dgm:prSet/>
      <dgm:spPr/>
      <dgm:t>
        <a:bodyPr/>
        <a:lstStyle/>
        <a:p>
          <a:r>
            <a:rPr lang="en-US"/>
            <a:t>Fitness</a:t>
          </a:r>
        </a:p>
      </dgm:t>
    </dgm:pt>
    <dgm:pt modelId="{FC8D8F9A-2748-469B-A73E-A830DF32F3E6}" type="parTrans" cxnId="{B195DC8C-BB66-4C6F-860B-1345A22B0E2E}">
      <dgm:prSet/>
      <dgm:spPr/>
      <dgm:t>
        <a:bodyPr/>
        <a:lstStyle/>
        <a:p>
          <a:endParaRPr lang="en-US"/>
        </a:p>
      </dgm:t>
    </dgm:pt>
    <dgm:pt modelId="{1C9AEB41-CA8D-4C14-9332-EFACA657F148}" type="sibTrans" cxnId="{B195DC8C-BB66-4C6F-860B-1345A22B0E2E}">
      <dgm:prSet/>
      <dgm:spPr/>
      <dgm:t>
        <a:bodyPr/>
        <a:lstStyle/>
        <a:p>
          <a:endParaRPr lang="en-US"/>
        </a:p>
      </dgm:t>
    </dgm:pt>
    <dgm:pt modelId="{42374B8D-A393-46E2-9AB4-E566BDB9EEE7}">
      <dgm:prSet phldrT="[Text]"/>
      <dgm:spPr/>
      <dgm:t>
        <a:bodyPr/>
        <a:lstStyle/>
        <a:p>
          <a:pPr>
            <a:buClrTx/>
            <a:buSzTx/>
            <a:buFontTx/>
            <a:buChar char="•"/>
          </a:pPr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Self-confidence</a:t>
          </a:r>
          <a:endParaRPr lang="en-US"/>
        </a:p>
      </dgm:t>
    </dgm:pt>
    <dgm:pt modelId="{D07DC3D7-5C3A-4712-AE4E-A9D4BA5D8EDC}" type="parTrans" cxnId="{11710748-DB23-4CB2-81E7-D982E2315EBB}">
      <dgm:prSet/>
      <dgm:spPr/>
      <dgm:t>
        <a:bodyPr/>
        <a:lstStyle/>
        <a:p>
          <a:endParaRPr lang="en-US"/>
        </a:p>
      </dgm:t>
    </dgm:pt>
    <dgm:pt modelId="{B163B0C7-1929-410D-AF9E-224D9E3DA19A}" type="sibTrans" cxnId="{11710748-DB23-4CB2-81E7-D982E2315EBB}">
      <dgm:prSet/>
      <dgm:spPr/>
      <dgm:t>
        <a:bodyPr/>
        <a:lstStyle/>
        <a:p>
          <a:endParaRPr lang="en-US"/>
        </a:p>
      </dgm:t>
    </dgm:pt>
    <dgm:pt modelId="{BB9DBCD7-900B-44BA-A47A-8D8EB0D51D39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Ethical behavior/integrity</a:t>
          </a:r>
          <a:endParaRPr kumimoji="0" lang="en-US" altLang="en-US" b="0" i="0" u="none" strike="noStrike" cap="none" normalizeH="0" baseline="0">
            <a:ln>
              <a:noFill/>
            </a:ln>
            <a:solidFill>
              <a:schemeClr val="tx1"/>
            </a:solidFill>
            <a:effectLst/>
          </a:endParaRPr>
        </a:p>
      </dgm:t>
    </dgm:pt>
    <dgm:pt modelId="{2129CFB8-C407-4455-B35C-C52747B97D3F}" type="parTrans" cxnId="{BE8A617D-4423-46E0-9C11-2685E335410C}">
      <dgm:prSet/>
      <dgm:spPr/>
      <dgm:t>
        <a:bodyPr/>
        <a:lstStyle/>
        <a:p>
          <a:endParaRPr lang="en-US"/>
        </a:p>
      </dgm:t>
    </dgm:pt>
    <dgm:pt modelId="{FE740032-2512-46F3-919E-E14A05291C92}" type="sibTrans" cxnId="{BE8A617D-4423-46E0-9C11-2685E335410C}">
      <dgm:prSet/>
      <dgm:spPr/>
      <dgm:t>
        <a:bodyPr/>
        <a:lstStyle/>
        <a:p>
          <a:endParaRPr lang="en-US"/>
        </a:p>
      </dgm:t>
    </dgm:pt>
    <dgm:pt modelId="{04D8FBBC-D266-4180-9AAA-F39FAE555293}">
      <dgm:prSet phldrT="[Text]"/>
      <dgm:spPr/>
      <dgm:t>
        <a:bodyPr/>
        <a:lstStyle/>
        <a:p>
          <a:pPr>
            <a:buClrTx/>
            <a:buSzTx/>
            <a:buFontTx/>
            <a:buChar char="•"/>
          </a:pPr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Teamwork</a:t>
          </a:r>
          <a:endParaRPr lang="en-US"/>
        </a:p>
      </dgm:t>
    </dgm:pt>
    <dgm:pt modelId="{6DC98956-5127-4219-9616-CED4C29284DE}" type="parTrans" cxnId="{05D78D38-E8B0-478F-95E6-CEB02757A7DA}">
      <dgm:prSet/>
      <dgm:spPr/>
      <dgm:t>
        <a:bodyPr/>
        <a:lstStyle/>
        <a:p>
          <a:endParaRPr lang="en-US"/>
        </a:p>
      </dgm:t>
    </dgm:pt>
    <dgm:pt modelId="{BCB1B343-26D8-4BD0-969D-2BD554833924}" type="sibTrans" cxnId="{05D78D38-E8B0-478F-95E6-CEB02757A7DA}">
      <dgm:prSet/>
      <dgm:spPr/>
      <dgm:t>
        <a:bodyPr/>
        <a:lstStyle/>
        <a:p>
          <a:endParaRPr lang="en-US"/>
        </a:p>
      </dgm:t>
    </dgm:pt>
    <dgm:pt modelId="{A577648E-2F52-4DE4-9927-F5A4D1CEA378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Willingness to take leadership role</a:t>
          </a:r>
          <a:endParaRPr kumimoji="0" lang="en-US" altLang="en-US" b="0" i="0" u="none" strike="noStrike" cap="none" normalizeH="0" baseline="0">
            <a:ln>
              <a:noFill/>
            </a:ln>
            <a:solidFill>
              <a:schemeClr val="tx1"/>
            </a:solidFill>
            <a:effectLst/>
          </a:endParaRPr>
        </a:p>
      </dgm:t>
    </dgm:pt>
    <dgm:pt modelId="{32E48DFB-29BC-4BBC-A496-D4853FF968F4}" type="parTrans" cxnId="{B0C2D53A-20F0-49F9-B787-895E5D38C306}">
      <dgm:prSet/>
      <dgm:spPr/>
      <dgm:t>
        <a:bodyPr/>
        <a:lstStyle/>
        <a:p>
          <a:endParaRPr lang="en-US"/>
        </a:p>
      </dgm:t>
    </dgm:pt>
    <dgm:pt modelId="{1DD82A79-A076-4AD4-A773-C610598A1608}" type="sibTrans" cxnId="{B0C2D53A-20F0-49F9-B787-895E5D38C306}">
      <dgm:prSet/>
      <dgm:spPr/>
      <dgm:t>
        <a:bodyPr/>
        <a:lstStyle/>
        <a:p>
          <a:endParaRPr lang="en-US"/>
        </a:p>
      </dgm:t>
    </dgm:pt>
    <dgm:pt modelId="{ECF45C16-96B0-440F-A5B2-0FEF96774C0E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Public speaking</a:t>
          </a:r>
          <a:endParaRPr kumimoji="0" lang="en-US" altLang="en-US" b="0" i="0" u="none" strike="noStrike" cap="none" normalizeH="0" baseline="0">
            <a:ln>
              <a:noFill/>
            </a:ln>
            <a:solidFill>
              <a:schemeClr val="tx1"/>
            </a:solidFill>
            <a:effectLst/>
          </a:endParaRPr>
        </a:p>
      </dgm:t>
    </dgm:pt>
    <dgm:pt modelId="{AD2932BC-4E15-4D78-A61C-180EAB1FEE12}" type="parTrans" cxnId="{9E53F21A-217D-40A1-A691-A73E019ECA32}">
      <dgm:prSet/>
      <dgm:spPr/>
      <dgm:t>
        <a:bodyPr/>
        <a:lstStyle/>
        <a:p>
          <a:endParaRPr lang="en-US"/>
        </a:p>
      </dgm:t>
    </dgm:pt>
    <dgm:pt modelId="{85629B0D-CCA1-4E31-AA0D-3E5879AD118B}" type="sibTrans" cxnId="{9E53F21A-217D-40A1-A691-A73E019ECA32}">
      <dgm:prSet/>
      <dgm:spPr/>
      <dgm:t>
        <a:bodyPr/>
        <a:lstStyle/>
        <a:p>
          <a:endParaRPr lang="en-US"/>
        </a:p>
      </dgm:t>
    </dgm:pt>
    <dgm:pt modelId="{6C86D9D9-4F33-4410-B11D-84C9BEC60168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Goals/life plan</a:t>
          </a:r>
          <a:endParaRPr kumimoji="0" lang="en-US" altLang="en-US" b="0" i="0" u="none" strike="noStrike" cap="none" normalizeH="0" baseline="0">
            <a:ln>
              <a:noFill/>
            </a:ln>
            <a:solidFill>
              <a:schemeClr val="tx1"/>
            </a:solidFill>
            <a:effectLst/>
          </a:endParaRPr>
        </a:p>
      </dgm:t>
    </dgm:pt>
    <dgm:pt modelId="{62EE83DC-F02D-41D8-B41E-C3673C067577}" type="parTrans" cxnId="{16488182-80B2-450F-B8E1-01552AEFA6A4}">
      <dgm:prSet/>
      <dgm:spPr/>
      <dgm:t>
        <a:bodyPr/>
        <a:lstStyle/>
        <a:p>
          <a:endParaRPr lang="en-US"/>
        </a:p>
      </dgm:t>
    </dgm:pt>
    <dgm:pt modelId="{5531173E-3E9C-47A6-B92C-555B91B0B2BA}" type="sibTrans" cxnId="{16488182-80B2-450F-B8E1-01552AEFA6A4}">
      <dgm:prSet/>
      <dgm:spPr/>
      <dgm:t>
        <a:bodyPr/>
        <a:lstStyle/>
        <a:p>
          <a:endParaRPr lang="en-US"/>
        </a:p>
      </dgm:t>
    </dgm:pt>
    <dgm:pt modelId="{124A7E56-F81E-4536-8E2E-75A9D12ED8F0}">
      <dgm:prSet phldrT="[Text]"/>
      <dgm:spPr/>
      <dgm:t>
        <a:bodyPr/>
        <a:lstStyle/>
        <a:p>
          <a:pPr>
            <a:buClrTx/>
            <a:buSzTx/>
            <a:buFontTx/>
            <a:buChar char="•"/>
          </a:pPr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Volunteering</a:t>
          </a:r>
          <a:endParaRPr lang="en-US"/>
        </a:p>
      </dgm:t>
    </dgm:pt>
    <dgm:pt modelId="{41DF4271-448A-43CC-BCAE-4754DCF4CAE0}" type="parTrans" cxnId="{972F29AB-8669-41CA-9B26-5265B5BADA3C}">
      <dgm:prSet/>
      <dgm:spPr/>
      <dgm:t>
        <a:bodyPr/>
        <a:lstStyle/>
        <a:p>
          <a:endParaRPr lang="en-US"/>
        </a:p>
      </dgm:t>
    </dgm:pt>
    <dgm:pt modelId="{27847229-0BEA-421E-AC9D-2792304C8113}" type="sibTrans" cxnId="{972F29AB-8669-41CA-9B26-5265B5BADA3C}">
      <dgm:prSet/>
      <dgm:spPr/>
      <dgm:t>
        <a:bodyPr/>
        <a:lstStyle/>
        <a:p>
          <a:endParaRPr lang="en-US"/>
        </a:p>
      </dgm:t>
    </dgm:pt>
    <dgm:pt modelId="{11A21A48-977D-4595-9205-262A5412B453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Patriotism</a:t>
          </a:r>
          <a:endParaRPr kumimoji="0" lang="en-US" altLang="en-US" b="0" i="0" u="none" strike="noStrike" cap="none" normalizeH="0" baseline="0">
            <a:ln>
              <a:noFill/>
            </a:ln>
            <a:solidFill>
              <a:schemeClr val="tx1"/>
            </a:solidFill>
            <a:effectLst/>
          </a:endParaRPr>
        </a:p>
      </dgm:t>
    </dgm:pt>
    <dgm:pt modelId="{20EF0A01-4763-408B-BD38-B213B2F702B3}" type="parTrans" cxnId="{1974FFF8-AF62-4994-B19B-1B4CD85B863D}">
      <dgm:prSet/>
      <dgm:spPr/>
      <dgm:t>
        <a:bodyPr/>
        <a:lstStyle/>
        <a:p>
          <a:endParaRPr lang="en-US"/>
        </a:p>
      </dgm:t>
    </dgm:pt>
    <dgm:pt modelId="{84746D2C-429B-414A-8992-355D72C30DCC}" type="sibTrans" cxnId="{1974FFF8-AF62-4994-B19B-1B4CD85B863D}">
      <dgm:prSet/>
      <dgm:spPr/>
      <dgm:t>
        <a:bodyPr/>
        <a:lstStyle/>
        <a:p>
          <a:endParaRPr lang="en-US"/>
        </a:p>
      </dgm:t>
    </dgm:pt>
    <dgm:pt modelId="{FED51489-4820-4B28-8201-284B0D97F421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Financial responsibility</a:t>
          </a:r>
          <a:endParaRPr kumimoji="0" lang="en-US" altLang="en-US" b="0" i="0" u="none" strike="noStrike" cap="none" normalizeH="0" baseline="0">
            <a:ln>
              <a:noFill/>
            </a:ln>
            <a:solidFill>
              <a:schemeClr val="tx1"/>
            </a:solidFill>
            <a:effectLst/>
          </a:endParaRPr>
        </a:p>
      </dgm:t>
    </dgm:pt>
    <dgm:pt modelId="{3A7530BC-DE0B-47FC-A73C-12384B4F3762}" type="parTrans" cxnId="{18091491-F717-4AC7-9D7E-BBCC01B58E73}">
      <dgm:prSet/>
      <dgm:spPr/>
      <dgm:t>
        <a:bodyPr/>
        <a:lstStyle/>
        <a:p>
          <a:endParaRPr lang="en-US"/>
        </a:p>
      </dgm:t>
    </dgm:pt>
    <dgm:pt modelId="{2A4E90C3-367A-4A37-999D-09C24D51DAEE}" type="sibTrans" cxnId="{18091491-F717-4AC7-9D7E-BBCC01B58E73}">
      <dgm:prSet/>
      <dgm:spPr/>
      <dgm:t>
        <a:bodyPr/>
        <a:lstStyle/>
        <a:p>
          <a:endParaRPr lang="en-US"/>
        </a:p>
      </dgm:t>
    </dgm:pt>
    <dgm:pt modelId="{A0E19163-1690-4ECF-BEBF-DC626D1AF988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Donating</a:t>
          </a:r>
          <a:endParaRPr kumimoji="0" lang="en-US" altLang="en-US" b="0" i="0" u="none" strike="noStrike" cap="none" normalizeH="0" baseline="0">
            <a:ln>
              <a:noFill/>
            </a:ln>
            <a:solidFill>
              <a:schemeClr val="tx1"/>
            </a:solidFill>
            <a:effectLst/>
          </a:endParaRPr>
        </a:p>
      </dgm:t>
    </dgm:pt>
    <dgm:pt modelId="{331B75D9-F562-4C30-A620-F135BE2C2DCC}" type="parTrans" cxnId="{258A224B-A919-4EC5-B9CB-D4E82958B4CA}">
      <dgm:prSet/>
      <dgm:spPr/>
      <dgm:t>
        <a:bodyPr/>
        <a:lstStyle/>
        <a:p>
          <a:endParaRPr lang="en-US"/>
        </a:p>
      </dgm:t>
    </dgm:pt>
    <dgm:pt modelId="{EBA3789F-9CA4-4DD2-88AF-454194B4D99C}" type="sibTrans" cxnId="{258A224B-A919-4EC5-B9CB-D4E82958B4CA}">
      <dgm:prSet/>
      <dgm:spPr/>
      <dgm:t>
        <a:bodyPr/>
        <a:lstStyle/>
        <a:p>
          <a:endParaRPr lang="en-US"/>
        </a:p>
      </dgm:t>
    </dgm:pt>
    <dgm:pt modelId="{236AEC00-0E6D-4780-AAF8-7BEEBB725BBF}">
      <dgm:prSet phldrT="[Text]"/>
      <dgm:spPr/>
      <dgm:t>
        <a:bodyPr/>
        <a:lstStyle/>
        <a:p>
          <a:pPr>
            <a:buFontTx/>
            <a:buChar char="•"/>
          </a:pPr>
          <a:r>
            <a:rPr lang="en-US" altLang="en-US">
              <a:latin typeface="Calibri" panose="020F0502020204030204" pitchFamily="34" charset="0"/>
              <a:cs typeface="Times New Roman" panose="02020603050405020304" pitchFamily="18" charset="0"/>
            </a:rPr>
            <a:t>Physical</a:t>
          </a:r>
          <a:endParaRPr lang="en-US"/>
        </a:p>
      </dgm:t>
    </dgm:pt>
    <dgm:pt modelId="{6FA0AEB1-425B-4202-8AB3-693778BC800C}" type="parTrans" cxnId="{3492F886-DFF2-48C3-9BF4-563D4540CE11}">
      <dgm:prSet/>
      <dgm:spPr/>
      <dgm:t>
        <a:bodyPr/>
        <a:lstStyle/>
        <a:p>
          <a:endParaRPr lang="en-US"/>
        </a:p>
      </dgm:t>
    </dgm:pt>
    <dgm:pt modelId="{46AABEEC-0AE8-495F-9DFD-5A0946665724}" type="sibTrans" cxnId="{3492F886-DFF2-48C3-9BF4-563D4540CE11}">
      <dgm:prSet/>
      <dgm:spPr/>
      <dgm:t>
        <a:bodyPr/>
        <a:lstStyle/>
        <a:p>
          <a:endParaRPr lang="en-US"/>
        </a:p>
      </dgm:t>
    </dgm:pt>
    <dgm:pt modelId="{41AB6781-8312-4F9B-8DD9-2C2622FC0781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Exercise habits</a:t>
          </a:r>
          <a:endParaRPr lang="en-US" altLang="en-US">
            <a:latin typeface="Calibri" panose="020F0502020204030204" pitchFamily="34" charset="0"/>
            <a:ea typeface="Calibri" panose="020F0502020204030204" pitchFamily="34" charset="0"/>
            <a:cs typeface="Times New Roman" panose="02020603050405020304" pitchFamily="18" charset="0"/>
          </a:endParaRPr>
        </a:p>
      </dgm:t>
    </dgm:pt>
    <dgm:pt modelId="{1814A477-5BA1-492F-8055-4ECB0E8E3267}" type="parTrans" cxnId="{BE96BD23-3280-4182-92A0-A8FC6EE59098}">
      <dgm:prSet/>
      <dgm:spPr/>
      <dgm:t>
        <a:bodyPr/>
        <a:lstStyle/>
        <a:p>
          <a:endParaRPr lang="en-US"/>
        </a:p>
      </dgm:t>
    </dgm:pt>
    <dgm:pt modelId="{CB36A16D-6426-471F-9ACA-AA35997CC84D}" type="sibTrans" cxnId="{BE96BD23-3280-4182-92A0-A8FC6EE59098}">
      <dgm:prSet/>
      <dgm:spPr/>
      <dgm:t>
        <a:bodyPr/>
        <a:lstStyle/>
        <a:p>
          <a:endParaRPr lang="en-US"/>
        </a:p>
      </dgm:t>
    </dgm:pt>
    <dgm:pt modelId="{8B89F8DD-BEF3-4649-8D8C-74818C713DD2}">
      <dgm:prSet/>
      <dgm:spPr/>
      <dgm:t>
        <a:bodyPr/>
        <a:lstStyle/>
        <a:p>
          <a:r>
            <a:rPr lang="en-US" altLang="en-US">
              <a:latin typeface="Calibri" panose="020F0502020204030204" pitchFamily="34" charset="0"/>
              <a:cs typeface="Times New Roman" panose="02020603050405020304" pitchFamily="18" charset="0"/>
            </a:rPr>
            <a:t>Mental</a:t>
          </a:r>
        </a:p>
      </dgm:t>
    </dgm:pt>
    <dgm:pt modelId="{2B0B1C43-A826-403B-A6CE-A6DD34C222D6}" type="parTrans" cxnId="{99F66FDE-5344-4960-B952-D6816F5743A0}">
      <dgm:prSet/>
      <dgm:spPr/>
      <dgm:t>
        <a:bodyPr/>
        <a:lstStyle/>
        <a:p>
          <a:endParaRPr lang="en-US"/>
        </a:p>
      </dgm:t>
    </dgm:pt>
    <dgm:pt modelId="{A6D895D5-AD82-403E-BC80-AC65CA4B1786}" type="sibTrans" cxnId="{99F66FDE-5344-4960-B952-D6816F5743A0}">
      <dgm:prSet/>
      <dgm:spPr/>
      <dgm:t>
        <a:bodyPr/>
        <a:lstStyle/>
        <a:p>
          <a:endParaRPr lang="en-US"/>
        </a:p>
      </dgm:t>
    </dgm:pt>
    <dgm:pt modelId="{F0BF0B26-6CA7-42A5-82E6-43D9C982E14C}">
      <dgm:prSet/>
      <dgm:spPr/>
      <dgm:t>
        <a:bodyPr/>
        <a:lstStyle/>
        <a:p>
          <a:r>
            <a:rPr lang="en-US" alt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Mental health</a:t>
          </a:r>
          <a:endParaRPr lang="en-US" altLang="en-US"/>
        </a:p>
      </dgm:t>
    </dgm:pt>
    <dgm:pt modelId="{47BE41DE-F0EA-4302-BE10-4AFB16BE48A0}" type="parTrans" cxnId="{360A6B9E-6EF3-4898-A43B-34EA50DE2F5E}">
      <dgm:prSet/>
      <dgm:spPr/>
      <dgm:t>
        <a:bodyPr/>
        <a:lstStyle/>
        <a:p>
          <a:endParaRPr lang="en-US"/>
        </a:p>
      </dgm:t>
    </dgm:pt>
    <dgm:pt modelId="{C2B67C07-CF40-4951-839A-B3854DB0D89F}" type="sibTrans" cxnId="{360A6B9E-6EF3-4898-A43B-34EA50DE2F5E}">
      <dgm:prSet/>
      <dgm:spPr/>
      <dgm:t>
        <a:bodyPr/>
        <a:lstStyle/>
        <a:p>
          <a:endParaRPr lang="en-US"/>
        </a:p>
      </dgm:t>
    </dgm:pt>
    <dgm:pt modelId="{65F991AC-ED99-4C9D-BF76-3A508FF6A8BF}" type="pres">
      <dgm:prSet presAssocID="{3308AB45-6334-40E4-9B15-F4BD98450DBE}" presName="Name0" presStyleCnt="0">
        <dgm:presLayoutVars>
          <dgm:dir/>
        </dgm:presLayoutVars>
      </dgm:prSet>
      <dgm:spPr/>
    </dgm:pt>
    <dgm:pt modelId="{2C420E48-6405-4C74-97B4-2C3C000158C2}" type="pres">
      <dgm:prSet presAssocID="{0CA090C1-BD65-4BA9-AA01-19AD54263239}" presName="composite" presStyleCnt="0"/>
      <dgm:spPr/>
    </dgm:pt>
    <dgm:pt modelId="{5566959D-57B9-4DE2-A648-52F4FB3B8D8F}" type="pres">
      <dgm:prSet presAssocID="{0CA090C1-BD65-4BA9-AA01-19AD54263239}" presName="Accent" presStyleLbl="alignAcc1" presStyleIdx="0" presStyleCnt="4"/>
      <dgm:spPr/>
    </dgm:pt>
    <dgm:pt modelId="{7CCFA858-0AE7-4105-AEDE-E10B1A739905}" type="pres">
      <dgm:prSet presAssocID="{0CA090C1-BD65-4BA9-AA01-19AD54263239}" presName="Image" presStyleLbl="node1" presStyleIdx="0" presStyleCnt="4" custScaleX="51968" custScaleY="6073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61654EC-6C7B-4AC4-A38F-3B86F5ABE3BF}" type="pres">
      <dgm:prSet presAssocID="{0CA090C1-BD65-4BA9-AA01-19AD54263239}" presName="Child" presStyleLbl="revTx" presStyleIdx="0" presStyleCnt="4">
        <dgm:presLayoutVars>
          <dgm:bulletEnabled val="1"/>
        </dgm:presLayoutVars>
      </dgm:prSet>
      <dgm:spPr/>
    </dgm:pt>
    <dgm:pt modelId="{D387E38E-5EB0-43FC-AF5A-96B606139CE5}" type="pres">
      <dgm:prSet presAssocID="{0CA090C1-BD65-4BA9-AA01-19AD54263239}" presName="Parent" presStyleLbl="alignNode1" presStyleIdx="0" presStyleCnt="4">
        <dgm:presLayoutVars>
          <dgm:bulletEnabled val="1"/>
        </dgm:presLayoutVars>
      </dgm:prSet>
      <dgm:spPr/>
    </dgm:pt>
    <dgm:pt modelId="{61662E74-FE7F-4C9A-84B2-F27AAAA079A6}" type="pres">
      <dgm:prSet presAssocID="{5959D437-EA87-4F89-969A-E59E5A17374F}" presName="sibTrans" presStyleCnt="0"/>
      <dgm:spPr/>
    </dgm:pt>
    <dgm:pt modelId="{203F5ADF-DF6A-4C4C-A65F-887BB865F4AF}" type="pres">
      <dgm:prSet presAssocID="{F6502245-E2D0-4751-800C-0D8997B1C834}" presName="composite" presStyleCnt="0"/>
      <dgm:spPr/>
    </dgm:pt>
    <dgm:pt modelId="{616379C1-431A-46DF-B7D2-C44E513C43AD}" type="pres">
      <dgm:prSet presAssocID="{F6502245-E2D0-4751-800C-0D8997B1C834}" presName="Accent" presStyleLbl="alignAcc1" presStyleIdx="1" presStyleCnt="4"/>
      <dgm:spPr/>
    </dgm:pt>
    <dgm:pt modelId="{74D18CBF-B1B8-47BB-B5B4-623CFB714782}" type="pres">
      <dgm:prSet presAssocID="{F6502245-E2D0-4751-800C-0D8997B1C834}" presName="Image" presStyleLbl="node1" presStyleIdx="1" presStyleCnt="4" custScaleX="51968" custScaleY="6073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ecturer"/>
        </a:ext>
      </dgm:extLst>
    </dgm:pt>
    <dgm:pt modelId="{4D029FF1-7D12-4055-ADA8-DBBC4149F95A}" type="pres">
      <dgm:prSet presAssocID="{F6502245-E2D0-4751-800C-0D8997B1C834}" presName="Child" presStyleLbl="revTx" presStyleIdx="1" presStyleCnt="4">
        <dgm:presLayoutVars>
          <dgm:bulletEnabled val="1"/>
        </dgm:presLayoutVars>
      </dgm:prSet>
      <dgm:spPr/>
    </dgm:pt>
    <dgm:pt modelId="{C3A27B89-0505-4463-9DCF-598B84D3D039}" type="pres">
      <dgm:prSet presAssocID="{F6502245-E2D0-4751-800C-0D8997B1C834}" presName="Parent" presStyleLbl="alignNode1" presStyleIdx="1" presStyleCnt="4">
        <dgm:presLayoutVars>
          <dgm:bulletEnabled val="1"/>
        </dgm:presLayoutVars>
      </dgm:prSet>
      <dgm:spPr/>
    </dgm:pt>
    <dgm:pt modelId="{FB68BEA1-E192-4344-8464-96749FA18D08}" type="pres">
      <dgm:prSet presAssocID="{59B7748B-D5B2-41E5-B799-102A84520A93}" presName="sibTrans" presStyleCnt="0"/>
      <dgm:spPr/>
    </dgm:pt>
    <dgm:pt modelId="{28BE3472-6FB0-4325-8F66-4ACBD6048695}" type="pres">
      <dgm:prSet presAssocID="{0B61B4FC-9781-41F3-A7A4-F8B17FF83D7A}" presName="composite" presStyleCnt="0"/>
      <dgm:spPr/>
    </dgm:pt>
    <dgm:pt modelId="{FC35A169-0315-4086-8852-9E23865D3955}" type="pres">
      <dgm:prSet presAssocID="{0B61B4FC-9781-41F3-A7A4-F8B17FF83D7A}" presName="Accent" presStyleLbl="alignAcc1" presStyleIdx="2" presStyleCnt="4"/>
      <dgm:spPr/>
    </dgm:pt>
    <dgm:pt modelId="{357A1127-5354-4C9D-A326-928673453D4A}" type="pres">
      <dgm:prSet presAssocID="{0B61B4FC-9781-41F3-A7A4-F8B17FF83D7A}" presName="Image" presStyleLbl="node1" presStyleIdx="2" presStyleCnt="4" custScaleX="51968" custScaleY="6073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B18F2444-3E34-4184-BDB7-43FCF9662A60}" type="pres">
      <dgm:prSet presAssocID="{0B61B4FC-9781-41F3-A7A4-F8B17FF83D7A}" presName="Child" presStyleLbl="revTx" presStyleIdx="2" presStyleCnt="4">
        <dgm:presLayoutVars>
          <dgm:bulletEnabled val="1"/>
        </dgm:presLayoutVars>
      </dgm:prSet>
      <dgm:spPr/>
    </dgm:pt>
    <dgm:pt modelId="{CFC8BD95-9B3C-491E-80A8-E6E8A1B7A67D}" type="pres">
      <dgm:prSet presAssocID="{0B61B4FC-9781-41F3-A7A4-F8B17FF83D7A}" presName="Parent" presStyleLbl="alignNode1" presStyleIdx="2" presStyleCnt="4">
        <dgm:presLayoutVars>
          <dgm:bulletEnabled val="1"/>
        </dgm:presLayoutVars>
      </dgm:prSet>
      <dgm:spPr/>
    </dgm:pt>
    <dgm:pt modelId="{85C4C0A4-2483-4A60-AFE9-5D4A197F7C93}" type="pres">
      <dgm:prSet presAssocID="{AD062E39-444B-4E8C-AC20-3BCC371E9AF6}" presName="sibTrans" presStyleCnt="0"/>
      <dgm:spPr/>
    </dgm:pt>
    <dgm:pt modelId="{59B48FD7-E659-4774-8AB6-9B2E0EAAEF20}" type="pres">
      <dgm:prSet presAssocID="{5E3DA521-B93C-49B8-B8C3-78813AA0987E}" presName="composite" presStyleCnt="0"/>
      <dgm:spPr/>
    </dgm:pt>
    <dgm:pt modelId="{9673761C-4933-418D-B797-DECDD6EB9DEC}" type="pres">
      <dgm:prSet presAssocID="{5E3DA521-B93C-49B8-B8C3-78813AA0987E}" presName="Accent" presStyleLbl="alignAcc1" presStyleIdx="3" presStyleCnt="4"/>
      <dgm:spPr/>
    </dgm:pt>
    <dgm:pt modelId="{011CB924-C938-4C46-9131-F8768407AA62}" type="pres">
      <dgm:prSet presAssocID="{5E3DA521-B93C-49B8-B8C3-78813AA0987E}" presName="Image" presStyleLbl="node1" presStyleIdx="3" presStyleCnt="4" custScaleX="51968" custScaleY="60738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umbbell"/>
        </a:ext>
      </dgm:extLst>
    </dgm:pt>
    <dgm:pt modelId="{FE17F7F4-06F3-435E-8CD7-9581821BEFF5}" type="pres">
      <dgm:prSet presAssocID="{5E3DA521-B93C-49B8-B8C3-78813AA0987E}" presName="Child" presStyleLbl="revTx" presStyleIdx="3" presStyleCnt="4">
        <dgm:presLayoutVars>
          <dgm:bulletEnabled val="1"/>
        </dgm:presLayoutVars>
      </dgm:prSet>
      <dgm:spPr/>
    </dgm:pt>
    <dgm:pt modelId="{61039D0E-CCAF-40C3-8CF2-B28CA56D08DC}" type="pres">
      <dgm:prSet presAssocID="{5E3DA521-B93C-49B8-B8C3-78813AA0987E}" presName="Parent" presStyleLbl="alignNode1" presStyleIdx="3" presStyleCnt="4">
        <dgm:presLayoutVars>
          <dgm:bulletEnabled val="1"/>
        </dgm:presLayoutVars>
      </dgm:prSet>
      <dgm:spPr/>
    </dgm:pt>
  </dgm:ptLst>
  <dgm:cxnLst>
    <dgm:cxn modelId="{524A4F05-D948-4D76-8E73-7A214C95CF32}" type="presOf" srcId="{F0BF0B26-6CA7-42A5-82E6-43D9C982E14C}" destId="{FE17F7F4-06F3-435E-8CD7-9581821BEFF5}" srcOrd="0" destOrd="3" presId="urn:microsoft.com/office/officeart/2008/layout/TitlePictureLineup"/>
    <dgm:cxn modelId="{BE405E10-5BE2-4374-B3AD-3156D17E08AB}" type="presOf" srcId="{0B61B4FC-9781-41F3-A7A4-F8B17FF83D7A}" destId="{CFC8BD95-9B3C-491E-80A8-E6E8A1B7A67D}" srcOrd="0" destOrd="0" presId="urn:microsoft.com/office/officeart/2008/layout/TitlePictureLineup"/>
    <dgm:cxn modelId="{488BA411-F908-4609-BAAF-BA86B3B51D0E}" type="presOf" srcId="{ECF45C16-96B0-440F-A5B2-0FEF96774C0E}" destId="{4D029FF1-7D12-4055-ADA8-DBBC4149F95A}" srcOrd="0" destOrd="2" presId="urn:microsoft.com/office/officeart/2008/layout/TitlePictureLineup"/>
    <dgm:cxn modelId="{25A6E71A-25A4-403A-8E7A-D394203E5481}" srcId="{3308AB45-6334-40E4-9B15-F4BD98450DBE}" destId="{0CA090C1-BD65-4BA9-AA01-19AD54263239}" srcOrd="0" destOrd="0" parTransId="{07BA56E4-7B98-4A2E-95A4-B90A37044C2C}" sibTransId="{5959D437-EA87-4F89-969A-E59E5A17374F}"/>
    <dgm:cxn modelId="{9E53F21A-217D-40A1-A691-A73E019ECA32}" srcId="{F6502245-E2D0-4751-800C-0D8997B1C834}" destId="{ECF45C16-96B0-440F-A5B2-0FEF96774C0E}" srcOrd="2" destOrd="0" parTransId="{AD2932BC-4E15-4D78-A61C-180EAB1FEE12}" sibTransId="{85629B0D-CCA1-4E31-AA0D-3E5879AD118B}"/>
    <dgm:cxn modelId="{44D7641D-C1F5-44C5-BEFC-4738A979CB01}" type="presOf" srcId="{6C86D9D9-4F33-4410-B11D-84C9BEC60168}" destId="{4D029FF1-7D12-4055-ADA8-DBBC4149F95A}" srcOrd="0" destOrd="3" presId="urn:microsoft.com/office/officeart/2008/layout/TitlePictureLineup"/>
    <dgm:cxn modelId="{BE96BD23-3280-4182-92A0-A8FC6EE59098}" srcId="{236AEC00-0E6D-4780-AAF8-7BEEBB725BBF}" destId="{41AB6781-8312-4F9B-8DD9-2C2622FC0781}" srcOrd="0" destOrd="0" parTransId="{1814A477-5BA1-492F-8055-4ECB0E8E3267}" sibTransId="{CB36A16D-6426-471F-9ACA-AA35997CC84D}"/>
    <dgm:cxn modelId="{4594F533-4EBA-43A0-A7A7-E4500EE8C4DB}" srcId="{3308AB45-6334-40E4-9B15-F4BD98450DBE}" destId="{0B61B4FC-9781-41F3-A7A4-F8B17FF83D7A}" srcOrd="2" destOrd="0" parTransId="{A99A9220-EE2D-4822-9CCD-930B72CC2AD3}" sibTransId="{AD062E39-444B-4E8C-AC20-3BCC371E9AF6}"/>
    <dgm:cxn modelId="{05D78D38-E8B0-478F-95E6-CEB02757A7DA}" srcId="{F6502245-E2D0-4751-800C-0D8997B1C834}" destId="{04D8FBBC-D266-4180-9AAA-F39FAE555293}" srcOrd="0" destOrd="0" parTransId="{6DC98956-5127-4219-9616-CED4C29284DE}" sibTransId="{BCB1B343-26D8-4BD0-969D-2BD554833924}"/>
    <dgm:cxn modelId="{785A2F3A-7B43-44E1-8D60-CA701C715DA3}" type="presOf" srcId="{F6502245-E2D0-4751-800C-0D8997B1C834}" destId="{C3A27B89-0505-4463-9DCF-598B84D3D039}" srcOrd="0" destOrd="0" presId="urn:microsoft.com/office/officeart/2008/layout/TitlePictureLineup"/>
    <dgm:cxn modelId="{B0C2D53A-20F0-49F9-B787-895E5D38C306}" srcId="{F6502245-E2D0-4751-800C-0D8997B1C834}" destId="{A577648E-2F52-4DE4-9927-F5A4D1CEA378}" srcOrd="1" destOrd="0" parTransId="{32E48DFB-29BC-4BBC-A496-D4853FF968F4}" sibTransId="{1DD82A79-A076-4AD4-A773-C610598A1608}"/>
    <dgm:cxn modelId="{A700B960-8B89-45B8-9D04-910BF73E4437}" type="presOf" srcId="{236AEC00-0E6D-4780-AAF8-7BEEBB725BBF}" destId="{FE17F7F4-06F3-435E-8CD7-9581821BEFF5}" srcOrd="0" destOrd="0" presId="urn:microsoft.com/office/officeart/2008/layout/TitlePictureLineup"/>
    <dgm:cxn modelId="{21B91C62-2450-4841-AAA3-2C2D866EC22C}" type="presOf" srcId="{124A7E56-F81E-4536-8E2E-75A9D12ED8F0}" destId="{B18F2444-3E34-4184-BDB7-43FCF9662A60}" srcOrd="0" destOrd="0" presId="urn:microsoft.com/office/officeart/2008/layout/TitlePictureLineup"/>
    <dgm:cxn modelId="{44FA0E44-F552-443B-A29D-434EEA26D26A}" type="presOf" srcId="{41AB6781-8312-4F9B-8DD9-2C2622FC0781}" destId="{FE17F7F4-06F3-435E-8CD7-9581821BEFF5}" srcOrd="0" destOrd="1" presId="urn:microsoft.com/office/officeart/2008/layout/TitlePictureLineup"/>
    <dgm:cxn modelId="{F0C26E66-9036-4DA3-82C7-664CECD5169C}" type="presOf" srcId="{A0E19163-1690-4ECF-BEBF-DC626D1AF988}" destId="{B18F2444-3E34-4184-BDB7-43FCF9662A60}" srcOrd="0" destOrd="3" presId="urn:microsoft.com/office/officeart/2008/layout/TitlePictureLineup"/>
    <dgm:cxn modelId="{11710748-DB23-4CB2-81E7-D982E2315EBB}" srcId="{0CA090C1-BD65-4BA9-AA01-19AD54263239}" destId="{42374B8D-A393-46E2-9AB4-E566BDB9EEE7}" srcOrd="0" destOrd="0" parTransId="{D07DC3D7-5C3A-4712-AE4E-A9D4BA5D8EDC}" sibTransId="{B163B0C7-1929-410D-AF9E-224D9E3DA19A}"/>
    <dgm:cxn modelId="{258A224B-A919-4EC5-B9CB-D4E82958B4CA}" srcId="{0B61B4FC-9781-41F3-A7A4-F8B17FF83D7A}" destId="{A0E19163-1690-4ECF-BEBF-DC626D1AF988}" srcOrd="3" destOrd="0" parTransId="{331B75D9-F562-4C30-A620-F135BE2C2DCC}" sibTransId="{EBA3789F-9CA4-4DD2-88AF-454194B4D99C}"/>
    <dgm:cxn modelId="{8F21A254-1B2F-4733-81EE-B87E3752E0A0}" type="presOf" srcId="{5E3DA521-B93C-49B8-B8C3-78813AA0987E}" destId="{61039D0E-CCAF-40C3-8CF2-B28CA56D08DC}" srcOrd="0" destOrd="0" presId="urn:microsoft.com/office/officeart/2008/layout/TitlePictureLineup"/>
    <dgm:cxn modelId="{BE8A617D-4423-46E0-9C11-2685E335410C}" srcId="{0CA090C1-BD65-4BA9-AA01-19AD54263239}" destId="{BB9DBCD7-900B-44BA-A47A-8D8EB0D51D39}" srcOrd="1" destOrd="0" parTransId="{2129CFB8-C407-4455-B35C-C52747B97D3F}" sibTransId="{FE740032-2512-46F3-919E-E14A05291C92}"/>
    <dgm:cxn modelId="{69762582-54DA-4B09-91D8-27629D8E504D}" type="presOf" srcId="{11A21A48-977D-4595-9205-262A5412B453}" destId="{B18F2444-3E34-4184-BDB7-43FCF9662A60}" srcOrd="0" destOrd="1" presId="urn:microsoft.com/office/officeart/2008/layout/TitlePictureLineup"/>
    <dgm:cxn modelId="{16488182-80B2-450F-B8E1-01552AEFA6A4}" srcId="{F6502245-E2D0-4751-800C-0D8997B1C834}" destId="{6C86D9D9-4F33-4410-B11D-84C9BEC60168}" srcOrd="3" destOrd="0" parTransId="{62EE83DC-F02D-41D8-B41E-C3673C067577}" sibTransId="{5531173E-3E9C-47A6-B92C-555B91B0B2BA}"/>
    <dgm:cxn modelId="{203D9483-139A-499A-823D-41431188460C}" type="presOf" srcId="{8B89F8DD-BEF3-4649-8D8C-74818C713DD2}" destId="{FE17F7F4-06F3-435E-8CD7-9581821BEFF5}" srcOrd="0" destOrd="2" presId="urn:microsoft.com/office/officeart/2008/layout/TitlePictureLineup"/>
    <dgm:cxn modelId="{3492F886-DFF2-48C3-9BF4-563D4540CE11}" srcId="{5E3DA521-B93C-49B8-B8C3-78813AA0987E}" destId="{236AEC00-0E6D-4780-AAF8-7BEEBB725BBF}" srcOrd="0" destOrd="0" parTransId="{6FA0AEB1-425B-4202-8AB3-693778BC800C}" sibTransId="{46AABEEC-0AE8-495F-9DFD-5A0946665724}"/>
    <dgm:cxn modelId="{B195DC8C-BB66-4C6F-860B-1345A22B0E2E}" srcId="{3308AB45-6334-40E4-9B15-F4BD98450DBE}" destId="{5E3DA521-B93C-49B8-B8C3-78813AA0987E}" srcOrd="3" destOrd="0" parTransId="{FC8D8F9A-2748-469B-A73E-A830DF32F3E6}" sibTransId="{1C9AEB41-CA8D-4C14-9332-EFACA657F148}"/>
    <dgm:cxn modelId="{18091491-F717-4AC7-9D7E-BBCC01B58E73}" srcId="{0B61B4FC-9781-41F3-A7A4-F8B17FF83D7A}" destId="{FED51489-4820-4B28-8201-284B0D97F421}" srcOrd="2" destOrd="0" parTransId="{3A7530BC-DE0B-47FC-A73C-12384B4F3762}" sibTransId="{2A4E90C3-367A-4A37-999D-09C24D51DAEE}"/>
    <dgm:cxn modelId="{360A6B9E-6EF3-4898-A43B-34EA50DE2F5E}" srcId="{8B89F8DD-BEF3-4649-8D8C-74818C713DD2}" destId="{F0BF0B26-6CA7-42A5-82E6-43D9C982E14C}" srcOrd="0" destOrd="0" parTransId="{47BE41DE-F0EA-4302-BE10-4AFB16BE48A0}" sibTransId="{C2B67C07-CF40-4951-839A-B3854DB0D89F}"/>
    <dgm:cxn modelId="{4B571CA4-0DA0-4941-B3C1-D156BCCF2200}" type="presOf" srcId="{FED51489-4820-4B28-8201-284B0D97F421}" destId="{B18F2444-3E34-4184-BDB7-43FCF9662A60}" srcOrd="0" destOrd="2" presId="urn:microsoft.com/office/officeart/2008/layout/TitlePictureLineup"/>
    <dgm:cxn modelId="{B99D60A8-78B3-47DE-BEE5-AAC9675233E9}" type="presOf" srcId="{04D8FBBC-D266-4180-9AAA-F39FAE555293}" destId="{4D029FF1-7D12-4055-ADA8-DBBC4149F95A}" srcOrd="0" destOrd="0" presId="urn:microsoft.com/office/officeart/2008/layout/TitlePictureLineup"/>
    <dgm:cxn modelId="{972F29AB-8669-41CA-9B26-5265B5BADA3C}" srcId="{0B61B4FC-9781-41F3-A7A4-F8B17FF83D7A}" destId="{124A7E56-F81E-4536-8E2E-75A9D12ED8F0}" srcOrd="0" destOrd="0" parTransId="{41DF4271-448A-43CC-BCAE-4754DCF4CAE0}" sibTransId="{27847229-0BEA-421E-AC9D-2792304C8113}"/>
    <dgm:cxn modelId="{773256B0-384C-49FF-87A4-5E9C4F4CC546}" type="presOf" srcId="{A577648E-2F52-4DE4-9927-F5A4D1CEA378}" destId="{4D029FF1-7D12-4055-ADA8-DBBC4149F95A}" srcOrd="0" destOrd="1" presId="urn:microsoft.com/office/officeart/2008/layout/TitlePictureLineup"/>
    <dgm:cxn modelId="{B6D2C1B2-77C0-4C58-857C-5C8D1D2C0CBF}" type="presOf" srcId="{0CA090C1-BD65-4BA9-AA01-19AD54263239}" destId="{D387E38E-5EB0-43FC-AF5A-96B606139CE5}" srcOrd="0" destOrd="0" presId="urn:microsoft.com/office/officeart/2008/layout/TitlePictureLineup"/>
    <dgm:cxn modelId="{3F1BBCB6-A125-40E0-B2EA-ABAE1E544529}" type="presOf" srcId="{BB9DBCD7-900B-44BA-A47A-8D8EB0D51D39}" destId="{061654EC-6C7B-4AC4-A38F-3B86F5ABE3BF}" srcOrd="0" destOrd="1" presId="urn:microsoft.com/office/officeart/2008/layout/TitlePictureLineup"/>
    <dgm:cxn modelId="{926E47BB-182F-4669-B242-33E822B630D3}" srcId="{3308AB45-6334-40E4-9B15-F4BD98450DBE}" destId="{F6502245-E2D0-4751-800C-0D8997B1C834}" srcOrd="1" destOrd="0" parTransId="{1FE7E636-52ED-4EF4-9B79-D6DB2E608D77}" sibTransId="{59B7748B-D5B2-41E5-B799-102A84520A93}"/>
    <dgm:cxn modelId="{99A3EED8-AA83-4307-8363-B771D43971DC}" type="presOf" srcId="{42374B8D-A393-46E2-9AB4-E566BDB9EEE7}" destId="{061654EC-6C7B-4AC4-A38F-3B86F5ABE3BF}" srcOrd="0" destOrd="0" presId="urn:microsoft.com/office/officeart/2008/layout/TitlePictureLineup"/>
    <dgm:cxn modelId="{99F66FDE-5344-4960-B952-D6816F5743A0}" srcId="{5E3DA521-B93C-49B8-B8C3-78813AA0987E}" destId="{8B89F8DD-BEF3-4649-8D8C-74818C713DD2}" srcOrd="1" destOrd="0" parTransId="{2B0B1C43-A826-403B-A6CE-A6DD34C222D6}" sibTransId="{A6D895D5-AD82-403E-BC80-AC65CA4B1786}"/>
    <dgm:cxn modelId="{A84499E4-D72D-4236-8BB4-69ACECC4F27E}" type="presOf" srcId="{3308AB45-6334-40E4-9B15-F4BD98450DBE}" destId="{65F991AC-ED99-4C9D-BF76-3A508FF6A8BF}" srcOrd="0" destOrd="0" presId="urn:microsoft.com/office/officeart/2008/layout/TitlePictureLineup"/>
    <dgm:cxn modelId="{1974FFF8-AF62-4994-B19B-1B4CD85B863D}" srcId="{0B61B4FC-9781-41F3-A7A4-F8B17FF83D7A}" destId="{11A21A48-977D-4595-9205-262A5412B453}" srcOrd="1" destOrd="0" parTransId="{20EF0A01-4763-408B-BD38-B213B2F702B3}" sibTransId="{84746D2C-429B-414A-8992-355D72C30DCC}"/>
    <dgm:cxn modelId="{B4CC8347-8F7B-4C4D-8C9D-44A845EC9A28}" type="presParOf" srcId="{65F991AC-ED99-4C9D-BF76-3A508FF6A8BF}" destId="{2C420E48-6405-4C74-97B4-2C3C000158C2}" srcOrd="0" destOrd="0" presId="urn:microsoft.com/office/officeart/2008/layout/TitlePictureLineup"/>
    <dgm:cxn modelId="{3A954337-6B29-49EC-B370-AF1B2D28451D}" type="presParOf" srcId="{2C420E48-6405-4C74-97B4-2C3C000158C2}" destId="{5566959D-57B9-4DE2-A648-52F4FB3B8D8F}" srcOrd="0" destOrd="0" presId="urn:microsoft.com/office/officeart/2008/layout/TitlePictureLineup"/>
    <dgm:cxn modelId="{719F6331-7E86-4180-BB90-A6A637AB871A}" type="presParOf" srcId="{2C420E48-6405-4C74-97B4-2C3C000158C2}" destId="{7CCFA858-0AE7-4105-AEDE-E10B1A739905}" srcOrd="1" destOrd="0" presId="urn:microsoft.com/office/officeart/2008/layout/TitlePictureLineup"/>
    <dgm:cxn modelId="{D6981667-742A-426B-BEB1-E92FE0A8011B}" type="presParOf" srcId="{2C420E48-6405-4C74-97B4-2C3C000158C2}" destId="{061654EC-6C7B-4AC4-A38F-3B86F5ABE3BF}" srcOrd="2" destOrd="0" presId="urn:microsoft.com/office/officeart/2008/layout/TitlePictureLineup"/>
    <dgm:cxn modelId="{F378B7AF-77DE-402F-B4E4-B085FAD5E01B}" type="presParOf" srcId="{2C420E48-6405-4C74-97B4-2C3C000158C2}" destId="{D387E38E-5EB0-43FC-AF5A-96B606139CE5}" srcOrd="3" destOrd="0" presId="urn:microsoft.com/office/officeart/2008/layout/TitlePictureLineup"/>
    <dgm:cxn modelId="{6B9218C6-0839-4289-A82C-3B2F79757EEB}" type="presParOf" srcId="{65F991AC-ED99-4C9D-BF76-3A508FF6A8BF}" destId="{61662E74-FE7F-4C9A-84B2-F27AAAA079A6}" srcOrd="1" destOrd="0" presId="urn:microsoft.com/office/officeart/2008/layout/TitlePictureLineup"/>
    <dgm:cxn modelId="{0A12D15E-2FBD-4ADE-9273-9C8E1A0A7B40}" type="presParOf" srcId="{65F991AC-ED99-4C9D-BF76-3A508FF6A8BF}" destId="{203F5ADF-DF6A-4C4C-A65F-887BB865F4AF}" srcOrd="2" destOrd="0" presId="urn:microsoft.com/office/officeart/2008/layout/TitlePictureLineup"/>
    <dgm:cxn modelId="{A469E487-E47D-4200-9044-698A59961455}" type="presParOf" srcId="{203F5ADF-DF6A-4C4C-A65F-887BB865F4AF}" destId="{616379C1-431A-46DF-B7D2-C44E513C43AD}" srcOrd="0" destOrd="0" presId="urn:microsoft.com/office/officeart/2008/layout/TitlePictureLineup"/>
    <dgm:cxn modelId="{7DBCC43C-12DB-4A2B-A1EB-D8DE579A655C}" type="presParOf" srcId="{203F5ADF-DF6A-4C4C-A65F-887BB865F4AF}" destId="{74D18CBF-B1B8-47BB-B5B4-623CFB714782}" srcOrd="1" destOrd="0" presId="urn:microsoft.com/office/officeart/2008/layout/TitlePictureLineup"/>
    <dgm:cxn modelId="{8AD9347C-E4F5-4A5F-B3B3-75C811040923}" type="presParOf" srcId="{203F5ADF-DF6A-4C4C-A65F-887BB865F4AF}" destId="{4D029FF1-7D12-4055-ADA8-DBBC4149F95A}" srcOrd="2" destOrd="0" presId="urn:microsoft.com/office/officeart/2008/layout/TitlePictureLineup"/>
    <dgm:cxn modelId="{28A56BE7-68EA-40DE-B1BF-0B9BF1912001}" type="presParOf" srcId="{203F5ADF-DF6A-4C4C-A65F-887BB865F4AF}" destId="{C3A27B89-0505-4463-9DCF-598B84D3D039}" srcOrd="3" destOrd="0" presId="urn:microsoft.com/office/officeart/2008/layout/TitlePictureLineup"/>
    <dgm:cxn modelId="{4BFDD6EF-DFF3-4185-88DF-07FC89C9F217}" type="presParOf" srcId="{65F991AC-ED99-4C9D-BF76-3A508FF6A8BF}" destId="{FB68BEA1-E192-4344-8464-96749FA18D08}" srcOrd="3" destOrd="0" presId="urn:microsoft.com/office/officeart/2008/layout/TitlePictureLineup"/>
    <dgm:cxn modelId="{9DD79E22-B5E9-4202-9E54-A3DA323C1F26}" type="presParOf" srcId="{65F991AC-ED99-4C9D-BF76-3A508FF6A8BF}" destId="{28BE3472-6FB0-4325-8F66-4ACBD6048695}" srcOrd="4" destOrd="0" presId="urn:microsoft.com/office/officeart/2008/layout/TitlePictureLineup"/>
    <dgm:cxn modelId="{417F403F-BA40-4C74-AB55-1A0E4A8CFE17}" type="presParOf" srcId="{28BE3472-6FB0-4325-8F66-4ACBD6048695}" destId="{FC35A169-0315-4086-8852-9E23865D3955}" srcOrd="0" destOrd="0" presId="urn:microsoft.com/office/officeart/2008/layout/TitlePictureLineup"/>
    <dgm:cxn modelId="{58FCC91D-2F26-44B7-AB62-5E32152DB3D5}" type="presParOf" srcId="{28BE3472-6FB0-4325-8F66-4ACBD6048695}" destId="{357A1127-5354-4C9D-A326-928673453D4A}" srcOrd="1" destOrd="0" presId="urn:microsoft.com/office/officeart/2008/layout/TitlePictureLineup"/>
    <dgm:cxn modelId="{6DE429E9-DCF2-4A15-8528-1DA3649941CA}" type="presParOf" srcId="{28BE3472-6FB0-4325-8F66-4ACBD6048695}" destId="{B18F2444-3E34-4184-BDB7-43FCF9662A60}" srcOrd="2" destOrd="0" presId="urn:microsoft.com/office/officeart/2008/layout/TitlePictureLineup"/>
    <dgm:cxn modelId="{3E68DBCE-0BBB-48AD-9009-3C51E96A9989}" type="presParOf" srcId="{28BE3472-6FB0-4325-8F66-4ACBD6048695}" destId="{CFC8BD95-9B3C-491E-80A8-E6E8A1B7A67D}" srcOrd="3" destOrd="0" presId="urn:microsoft.com/office/officeart/2008/layout/TitlePictureLineup"/>
    <dgm:cxn modelId="{F46BF6D5-5A21-4528-BD7F-802FA558130C}" type="presParOf" srcId="{65F991AC-ED99-4C9D-BF76-3A508FF6A8BF}" destId="{85C4C0A4-2483-4A60-AFE9-5D4A197F7C93}" srcOrd="5" destOrd="0" presId="urn:microsoft.com/office/officeart/2008/layout/TitlePictureLineup"/>
    <dgm:cxn modelId="{1C79454B-DFAE-4645-AD4F-61DB1941CA22}" type="presParOf" srcId="{65F991AC-ED99-4C9D-BF76-3A508FF6A8BF}" destId="{59B48FD7-E659-4774-8AB6-9B2E0EAAEF20}" srcOrd="6" destOrd="0" presId="urn:microsoft.com/office/officeart/2008/layout/TitlePictureLineup"/>
    <dgm:cxn modelId="{6B9FF3BF-3D03-4900-8F54-B14BED2F1754}" type="presParOf" srcId="{59B48FD7-E659-4774-8AB6-9B2E0EAAEF20}" destId="{9673761C-4933-418D-B797-DECDD6EB9DEC}" srcOrd="0" destOrd="0" presId="urn:microsoft.com/office/officeart/2008/layout/TitlePictureLineup"/>
    <dgm:cxn modelId="{6A7B6A0D-E98A-46C9-97B8-09C3BABBC963}" type="presParOf" srcId="{59B48FD7-E659-4774-8AB6-9B2E0EAAEF20}" destId="{011CB924-C938-4C46-9131-F8768407AA62}" srcOrd="1" destOrd="0" presId="urn:microsoft.com/office/officeart/2008/layout/TitlePictureLineup"/>
    <dgm:cxn modelId="{4632D71F-B915-4C15-ACFD-412307E0E6C7}" type="presParOf" srcId="{59B48FD7-E659-4774-8AB6-9B2E0EAAEF20}" destId="{FE17F7F4-06F3-435E-8CD7-9581821BEFF5}" srcOrd="2" destOrd="0" presId="urn:microsoft.com/office/officeart/2008/layout/TitlePictureLineup"/>
    <dgm:cxn modelId="{D1A7201A-A4B8-419F-9D40-F076B529883A}" type="presParOf" srcId="{59B48FD7-E659-4774-8AB6-9B2E0EAAEF20}" destId="{61039D0E-CCAF-40C3-8CF2-B28CA56D08DC}" srcOrd="3" destOrd="0" presId="urn:microsoft.com/office/officeart/2008/layout/TitlePictureLineu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B713EF8-795C-449B-A2DB-E363687659E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85B8BD59-7069-42E1-BD20-57D3A5515DDE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100 out of 110 are valid questionaires</a:t>
          </a:r>
          <a:endParaRPr lang="en-US"/>
        </a:p>
      </dgm:t>
    </dgm:pt>
    <dgm:pt modelId="{5D2B5EA6-CFC1-4E25-98BD-9828D96DFAD3}" type="parTrans" cxnId="{2D02A708-D648-4CFB-B263-E04857901698}">
      <dgm:prSet/>
      <dgm:spPr/>
      <dgm:t>
        <a:bodyPr/>
        <a:lstStyle/>
        <a:p>
          <a:endParaRPr lang="en-US"/>
        </a:p>
      </dgm:t>
    </dgm:pt>
    <dgm:pt modelId="{38DAD786-68CE-4473-AE29-C632F98731ED}" type="sibTrans" cxnId="{2D02A708-D648-4CFB-B263-E04857901698}">
      <dgm:prSet/>
      <dgm:spPr/>
      <dgm:t>
        <a:bodyPr/>
        <a:lstStyle/>
        <a:p>
          <a:endParaRPr lang="en-US"/>
        </a:p>
      </dgm:t>
    </dgm:pt>
    <dgm:pt modelId="{26279E70-4E74-446A-8D98-7F09728DEA29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Average took 11.38 minutes to finish the survey</a:t>
          </a:r>
          <a:endParaRPr lang="en-US"/>
        </a:p>
      </dgm:t>
    </dgm:pt>
    <dgm:pt modelId="{2C5EE69F-162D-411C-BF0A-84FED9BDDE83}" type="parTrans" cxnId="{9840C4D3-0A14-4962-9618-ECE3A66286F5}">
      <dgm:prSet/>
      <dgm:spPr/>
      <dgm:t>
        <a:bodyPr/>
        <a:lstStyle/>
        <a:p>
          <a:endParaRPr lang="en-US"/>
        </a:p>
      </dgm:t>
    </dgm:pt>
    <dgm:pt modelId="{71E27362-05A0-42CD-AEFD-62BB6587977B}" type="sibTrans" cxnId="{9840C4D3-0A14-4962-9618-ECE3A66286F5}">
      <dgm:prSet/>
      <dgm:spPr/>
      <dgm:t>
        <a:bodyPr/>
        <a:lstStyle/>
        <a:p>
          <a:endParaRPr lang="en-US"/>
        </a:p>
      </dgm:t>
    </dgm:pt>
    <dgm:pt modelId="{487142BD-EA11-4E80-AC16-7F9C25282784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55% of respondent</a:t>
          </a:r>
          <a:r>
            <a:rPr lang="en-US" altLang="zh-CN"/>
            <a:t>s</a:t>
          </a:r>
          <a:r>
            <a:rPr lang="zh-CN"/>
            <a:t> are Boy Scouts Alumni</a:t>
          </a:r>
          <a:endParaRPr lang="en-US"/>
        </a:p>
      </dgm:t>
    </dgm:pt>
    <dgm:pt modelId="{6D38327E-BE11-4D68-A9B4-5EE43BB4F6F5}" type="parTrans" cxnId="{F2FFA018-36A3-4B0E-80C8-028AC4CE4BA0}">
      <dgm:prSet/>
      <dgm:spPr/>
      <dgm:t>
        <a:bodyPr/>
        <a:lstStyle/>
        <a:p>
          <a:endParaRPr lang="en-US"/>
        </a:p>
      </dgm:t>
    </dgm:pt>
    <dgm:pt modelId="{79F04D06-C14C-46A3-A584-473C07D422CB}" type="sibTrans" cxnId="{F2FFA018-36A3-4B0E-80C8-028AC4CE4BA0}">
      <dgm:prSet/>
      <dgm:spPr/>
      <dgm:t>
        <a:bodyPr/>
        <a:lstStyle/>
        <a:p>
          <a:endParaRPr lang="en-US"/>
        </a:p>
      </dgm:t>
    </dgm:pt>
    <dgm:pt modelId="{7055E4D8-1CC4-4532-A8BE-AF61E7ECBF35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Average years of respondent were a Boy Scouts member before 18 year old: 6.85 years </a:t>
          </a:r>
          <a:endParaRPr lang="en-US"/>
        </a:p>
      </dgm:t>
    </dgm:pt>
    <dgm:pt modelId="{471E915F-B49F-4A7E-8C1C-80498A6EE55C}" type="parTrans" cxnId="{176F347A-47E6-4AA1-B443-D88F10B1980F}">
      <dgm:prSet/>
      <dgm:spPr/>
      <dgm:t>
        <a:bodyPr/>
        <a:lstStyle/>
        <a:p>
          <a:endParaRPr lang="en-US"/>
        </a:p>
      </dgm:t>
    </dgm:pt>
    <dgm:pt modelId="{D03CF8F3-A024-4116-98B2-8E62F29FFF45}" type="sibTrans" cxnId="{176F347A-47E6-4AA1-B443-D88F10B1980F}">
      <dgm:prSet/>
      <dgm:spPr/>
      <dgm:t>
        <a:bodyPr/>
        <a:lstStyle/>
        <a:p>
          <a:endParaRPr lang="en-US"/>
        </a:p>
      </dgm:t>
    </dgm:pt>
    <dgm:pt modelId="{790C2721-6414-474B-87F8-EAD013EEDFCB}" type="pres">
      <dgm:prSet presAssocID="{2B713EF8-795C-449B-A2DB-E363687659EB}" presName="root" presStyleCnt="0">
        <dgm:presLayoutVars>
          <dgm:dir/>
          <dgm:resizeHandles val="exact"/>
        </dgm:presLayoutVars>
      </dgm:prSet>
      <dgm:spPr/>
    </dgm:pt>
    <dgm:pt modelId="{6C5B653A-746A-4B5C-BCCD-1B231DDD901F}" type="pres">
      <dgm:prSet presAssocID="{85B8BD59-7069-42E1-BD20-57D3A5515DDE}" presName="compNode" presStyleCnt="0"/>
      <dgm:spPr/>
    </dgm:pt>
    <dgm:pt modelId="{E8D37C69-0305-4A6B-A22D-171B036E6BB3}" type="pres">
      <dgm:prSet presAssocID="{85B8BD59-7069-42E1-BD20-57D3A5515DDE}" presName="bgRect" presStyleLbl="bgShp" presStyleIdx="0" presStyleCnt="4"/>
      <dgm:spPr/>
    </dgm:pt>
    <dgm:pt modelId="{D2655DBB-0C11-46BE-BFF4-6F9DCB41E6B4}" type="pres">
      <dgm:prSet presAssocID="{85B8BD59-7069-42E1-BD20-57D3A5515DD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EDB2B748-9891-4BFC-BFEF-4BD7F82FA6D4}" type="pres">
      <dgm:prSet presAssocID="{85B8BD59-7069-42E1-BD20-57D3A5515DDE}" presName="spaceRect" presStyleCnt="0"/>
      <dgm:spPr/>
    </dgm:pt>
    <dgm:pt modelId="{A9F60D3F-4629-4B05-A754-F48F2DE603AF}" type="pres">
      <dgm:prSet presAssocID="{85B8BD59-7069-42E1-BD20-57D3A5515DDE}" presName="parTx" presStyleLbl="revTx" presStyleIdx="0" presStyleCnt="4">
        <dgm:presLayoutVars>
          <dgm:chMax val="0"/>
          <dgm:chPref val="0"/>
        </dgm:presLayoutVars>
      </dgm:prSet>
      <dgm:spPr/>
    </dgm:pt>
    <dgm:pt modelId="{46AA7FBA-3C2F-45F9-A01C-E3F00D7FEA5A}" type="pres">
      <dgm:prSet presAssocID="{38DAD786-68CE-4473-AE29-C632F98731ED}" presName="sibTrans" presStyleCnt="0"/>
      <dgm:spPr/>
    </dgm:pt>
    <dgm:pt modelId="{528D325B-112F-4A9C-914C-92A50D18F769}" type="pres">
      <dgm:prSet presAssocID="{26279E70-4E74-446A-8D98-7F09728DEA29}" presName="compNode" presStyleCnt="0"/>
      <dgm:spPr/>
    </dgm:pt>
    <dgm:pt modelId="{D2FD88DB-B509-479D-9356-27363EB6DD50}" type="pres">
      <dgm:prSet presAssocID="{26279E70-4E74-446A-8D98-7F09728DEA29}" presName="bgRect" presStyleLbl="bgShp" presStyleIdx="1" presStyleCnt="4"/>
      <dgm:spPr/>
    </dgm:pt>
    <dgm:pt modelId="{21B3E810-D63A-4406-ACCE-08F82CB4CAE4}" type="pres">
      <dgm:prSet presAssocID="{26279E70-4E74-446A-8D98-7F09728DEA2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1ACBC164-21E6-47D0-9747-5FFF09C0E65F}" type="pres">
      <dgm:prSet presAssocID="{26279E70-4E74-446A-8D98-7F09728DEA29}" presName="spaceRect" presStyleCnt="0"/>
      <dgm:spPr/>
    </dgm:pt>
    <dgm:pt modelId="{D38CD547-07F0-455B-91B1-5407000578D7}" type="pres">
      <dgm:prSet presAssocID="{26279E70-4E74-446A-8D98-7F09728DEA29}" presName="parTx" presStyleLbl="revTx" presStyleIdx="1" presStyleCnt="4">
        <dgm:presLayoutVars>
          <dgm:chMax val="0"/>
          <dgm:chPref val="0"/>
        </dgm:presLayoutVars>
      </dgm:prSet>
      <dgm:spPr/>
    </dgm:pt>
    <dgm:pt modelId="{5DA11EC5-44BA-4793-872A-3AC23328F598}" type="pres">
      <dgm:prSet presAssocID="{71E27362-05A0-42CD-AEFD-62BB6587977B}" presName="sibTrans" presStyleCnt="0"/>
      <dgm:spPr/>
    </dgm:pt>
    <dgm:pt modelId="{B30B14B9-91C2-4D8C-8C73-5F1BCC67A640}" type="pres">
      <dgm:prSet presAssocID="{487142BD-EA11-4E80-AC16-7F9C25282784}" presName="compNode" presStyleCnt="0"/>
      <dgm:spPr/>
    </dgm:pt>
    <dgm:pt modelId="{47AAC33C-5F3C-41EE-9930-DC9B51E33D39}" type="pres">
      <dgm:prSet presAssocID="{487142BD-EA11-4E80-AC16-7F9C25282784}" presName="bgRect" presStyleLbl="bgShp" presStyleIdx="2" presStyleCnt="4"/>
      <dgm:spPr/>
    </dgm:pt>
    <dgm:pt modelId="{31D65845-2515-402B-A6AD-612821088118}" type="pres">
      <dgm:prSet presAssocID="{487142BD-EA11-4E80-AC16-7F9C2528278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roMale"/>
        </a:ext>
      </dgm:extLst>
    </dgm:pt>
    <dgm:pt modelId="{4B383C0C-06DD-49B1-8E9D-544A1DFB6DA0}" type="pres">
      <dgm:prSet presAssocID="{487142BD-EA11-4E80-AC16-7F9C25282784}" presName="spaceRect" presStyleCnt="0"/>
      <dgm:spPr/>
    </dgm:pt>
    <dgm:pt modelId="{0219D0A7-22AB-4696-B082-F2BD7243D1F5}" type="pres">
      <dgm:prSet presAssocID="{487142BD-EA11-4E80-AC16-7F9C25282784}" presName="parTx" presStyleLbl="revTx" presStyleIdx="2" presStyleCnt="4">
        <dgm:presLayoutVars>
          <dgm:chMax val="0"/>
          <dgm:chPref val="0"/>
        </dgm:presLayoutVars>
      </dgm:prSet>
      <dgm:spPr/>
    </dgm:pt>
    <dgm:pt modelId="{368D0F0F-DB11-495C-B056-AF78E0BA3A8C}" type="pres">
      <dgm:prSet presAssocID="{79F04D06-C14C-46A3-A584-473C07D422CB}" presName="sibTrans" presStyleCnt="0"/>
      <dgm:spPr/>
    </dgm:pt>
    <dgm:pt modelId="{74012182-69A8-4D13-9CB8-8292B3ADDAED}" type="pres">
      <dgm:prSet presAssocID="{7055E4D8-1CC4-4532-A8BE-AF61E7ECBF35}" presName="compNode" presStyleCnt="0"/>
      <dgm:spPr/>
    </dgm:pt>
    <dgm:pt modelId="{F9186FBF-5C06-4AC8-A822-8C4A6AA7DD8A}" type="pres">
      <dgm:prSet presAssocID="{7055E4D8-1CC4-4532-A8BE-AF61E7ECBF35}" presName="bgRect" presStyleLbl="bgShp" presStyleIdx="3" presStyleCnt="4"/>
      <dgm:spPr/>
    </dgm:pt>
    <dgm:pt modelId="{A624E4A0-A51F-4F75-B2FB-FD2292A75B90}" type="pres">
      <dgm:prSet presAssocID="{7055E4D8-1CC4-4532-A8BE-AF61E7ECBF3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rent and Child"/>
        </a:ext>
      </dgm:extLst>
    </dgm:pt>
    <dgm:pt modelId="{8D5E8BF0-01E3-4F2D-A3D4-825E19BEEC0F}" type="pres">
      <dgm:prSet presAssocID="{7055E4D8-1CC4-4532-A8BE-AF61E7ECBF35}" presName="spaceRect" presStyleCnt="0"/>
      <dgm:spPr/>
    </dgm:pt>
    <dgm:pt modelId="{16B280A0-0A1F-44D1-91DF-B152987B9D89}" type="pres">
      <dgm:prSet presAssocID="{7055E4D8-1CC4-4532-A8BE-AF61E7ECBF3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2D02A708-D648-4CFB-B263-E04857901698}" srcId="{2B713EF8-795C-449B-A2DB-E363687659EB}" destId="{85B8BD59-7069-42E1-BD20-57D3A5515DDE}" srcOrd="0" destOrd="0" parTransId="{5D2B5EA6-CFC1-4E25-98BD-9828D96DFAD3}" sibTransId="{38DAD786-68CE-4473-AE29-C632F98731ED}"/>
    <dgm:cxn modelId="{F2FFA018-36A3-4B0E-80C8-028AC4CE4BA0}" srcId="{2B713EF8-795C-449B-A2DB-E363687659EB}" destId="{487142BD-EA11-4E80-AC16-7F9C25282784}" srcOrd="2" destOrd="0" parTransId="{6D38327E-BE11-4D68-A9B4-5EE43BB4F6F5}" sibTransId="{79F04D06-C14C-46A3-A584-473C07D422CB}"/>
    <dgm:cxn modelId="{B8A4F25B-5E1A-4653-9B30-D7B4EF3CADBB}" type="presOf" srcId="{85B8BD59-7069-42E1-BD20-57D3A5515DDE}" destId="{A9F60D3F-4629-4B05-A754-F48F2DE603AF}" srcOrd="0" destOrd="0" presId="urn:microsoft.com/office/officeart/2018/2/layout/IconVerticalSolidList"/>
    <dgm:cxn modelId="{176F347A-47E6-4AA1-B443-D88F10B1980F}" srcId="{2B713EF8-795C-449B-A2DB-E363687659EB}" destId="{7055E4D8-1CC4-4532-A8BE-AF61E7ECBF35}" srcOrd="3" destOrd="0" parTransId="{471E915F-B49F-4A7E-8C1C-80498A6EE55C}" sibTransId="{D03CF8F3-A024-4116-98B2-8E62F29FFF45}"/>
    <dgm:cxn modelId="{AC07FD7F-E576-42ED-8BDE-B337D704E359}" type="presOf" srcId="{487142BD-EA11-4E80-AC16-7F9C25282784}" destId="{0219D0A7-22AB-4696-B082-F2BD7243D1F5}" srcOrd="0" destOrd="0" presId="urn:microsoft.com/office/officeart/2018/2/layout/IconVerticalSolidList"/>
    <dgm:cxn modelId="{AB8CE791-59D1-4889-B127-F8404B8D8723}" type="presOf" srcId="{7055E4D8-1CC4-4532-A8BE-AF61E7ECBF35}" destId="{16B280A0-0A1F-44D1-91DF-B152987B9D89}" srcOrd="0" destOrd="0" presId="urn:microsoft.com/office/officeart/2018/2/layout/IconVerticalSolidList"/>
    <dgm:cxn modelId="{D62235C9-04C6-400C-9384-823052D8A170}" type="presOf" srcId="{2B713EF8-795C-449B-A2DB-E363687659EB}" destId="{790C2721-6414-474B-87F8-EAD013EEDFCB}" srcOrd="0" destOrd="0" presId="urn:microsoft.com/office/officeart/2018/2/layout/IconVerticalSolidList"/>
    <dgm:cxn modelId="{04FF66CF-DF6A-4B4F-A295-545F998FA8C9}" type="presOf" srcId="{26279E70-4E74-446A-8D98-7F09728DEA29}" destId="{D38CD547-07F0-455B-91B1-5407000578D7}" srcOrd="0" destOrd="0" presId="urn:microsoft.com/office/officeart/2018/2/layout/IconVerticalSolidList"/>
    <dgm:cxn modelId="{9840C4D3-0A14-4962-9618-ECE3A66286F5}" srcId="{2B713EF8-795C-449B-A2DB-E363687659EB}" destId="{26279E70-4E74-446A-8D98-7F09728DEA29}" srcOrd="1" destOrd="0" parTransId="{2C5EE69F-162D-411C-BF0A-84FED9BDDE83}" sibTransId="{71E27362-05A0-42CD-AEFD-62BB6587977B}"/>
    <dgm:cxn modelId="{E5FC9CDD-C082-4273-9B19-F29A64760C50}" type="presParOf" srcId="{790C2721-6414-474B-87F8-EAD013EEDFCB}" destId="{6C5B653A-746A-4B5C-BCCD-1B231DDD901F}" srcOrd="0" destOrd="0" presId="urn:microsoft.com/office/officeart/2018/2/layout/IconVerticalSolidList"/>
    <dgm:cxn modelId="{4878F237-9FC1-45B4-8E12-34FAA4175E7D}" type="presParOf" srcId="{6C5B653A-746A-4B5C-BCCD-1B231DDD901F}" destId="{E8D37C69-0305-4A6B-A22D-171B036E6BB3}" srcOrd="0" destOrd="0" presId="urn:microsoft.com/office/officeart/2018/2/layout/IconVerticalSolidList"/>
    <dgm:cxn modelId="{745A673B-A500-4DC1-8AD1-2A5E0998BB9C}" type="presParOf" srcId="{6C5B653A-746A-4B5C-BCCD-1B231DDD901F}" destId="{D2655DBB-0C11-46BE-BFF4-6F9DCB41E6B4}" srcOrd="1" destOrd="0" presId="urn:microsoft.com/office/officeart/2018/2/layout/IconVerticalSolidList"/>
    <dgm:cxn modelId="{09A361A7-954D-487F-8F90-8068EC29E9E8}" type="presParOf" srcId="{6C5B653A-746A-4B5C-BCCD-1B231DDD901F}" destId="{EDB2B748-9891-4BFC-BFEF-4BD7F82FA6D4}" srcOrd="2" destOrd="0" presId="urn:microsoft.com/office/officeart/2018/2/layout/IconVerticalSolidList"/>
    <dgm:cxn modelId="{E85B1559-7D13-4A43-87ED-8C0CA9A830A7}" type="presParOf" srcId="{6C5B653A-746A-4B5C-BCCD-1B231DDD901F}" destId="{A9F60D3F-4629-4B05-A754-F48F2DE603AF}" srcOrd="3" destOrd="0" presId="urn:microsoft.com/office/officeart/2018/2/layout/IconVerticalSolidList"/>
    <dgm:cxn modelId="{6881BFE9-2B51-4F7F-8B31-4B839ABB726A}" type="presParOf" srcId="{790C2721-6414-474B-87F8-EAD013EEDFCB}" destId="{46AA7FBA-3C2F-45F9-A01C-E3F00D7FEA5A}" srcOrd="1" destOrd="0" presId="urn:microsoft.com/office/officeart/2018/2/layout/IconVerticalSolidList"/>
    <dgm:cxn modelId="{61634D3F-8EFF-47D0-A925-C69AC2AFF072}" type="presParOf" srcId="{790C2721-6414-474B-87F8-EAD013EEDFCB}" destId="{528D325B-112F-4A9C-914C-92A50D18F769}" srcOrd="2" destOrd="0" presId="urn:microsoft.com/office/officeart/2018/2/layout/IconVerticalSolidList"/>
    <dgm:cxn modelId="{9270C6F1-15DA-4357-9CC0-79BB15262D0D}" type="presParOf" srcId="{528D325B-112F-4A9C-914C-92A50D18F769}" destId="{D2FD88DB-B509-479D-9356-27363EB6DD50}" srcOrd="0" destOrd="0" presId="urn:microsoft.com/office/officeart/2018/2/layout/IconVerticalSolidList"/>
    <dgm:cxn modelId="{2C810BF4-C3D2-4891-AC26-0E8121F8EA2C}" type="presParOf" srcId="{528D325B-112F-4A9C-914C-92A50D18F769}" destId="{21B3E810-D63A-4406-ACCE-08F82CB4CAE4}" srcOrd="1" destOrd="0" presId="urn:microsoft.com/office/officeart/2018/2/layout/IconVerticalSolidList"/>
    <dgm:cxn modelId="{A9BA14D4-E377-4AEC-B6EA-E02BD35BE9F8}" type="presParOf" srcId="{528D325B-112F-4A9C-914C-92A50D18F769}" destId="{1ACBC164-21E6-47D0-9747-5FFF09C0E65F}" srcOrd="2" destOrd="0" presId="urn:microsoft.com/office/officeart/2018/2/layout/IconVerticalSolidList"/>
    <dgm:cxn modelId="{EC719FF3-0D44-4712-B1DD-E68F3BCA378C}" type="presParOf" srcId="{528D325B-112F-4A9C-914C-92A50D18F769}" destId="{D38CD547-07F0-455B-91B1-5407000578D7}" srcOrd="3" destOrd="0" presId="urn:microsoft.com/office/officeart/2018/2/layout/IconVerticalSolidList"/>
    <dgm:cxn modelId="{8E7ED710-9758-4B2D-B419-2B768F9CF58C}" type="presParOf" srcId="{790C2721-6414-474B-87F8-EAD013EEDFCB}" destId="{5DA11EC5-44BA-4793-872A-3AC23328F598}" srcOrd="3" destOrd="0" presId="urn:microsoft.com/office/officeart/2018/2/layout/IconVerticalSolidList"/>
    <dgm:cxn modelId="{0192928C-D610-44B5-A098-5FA686E3DAD2}" type="presParOf" srcId="{790C2721-6414-474B-87F8-EAD013EEDFCB}" destId="{B30B14B9-91C2-4D8C-8C73-5F1BCC67A640}" srcOrd="4" destOrd="0" presId="urn:microsoft.com/office/officeart/2018/2/layout/IconVerticalSolidList"/>
    <dgm:cxn modelId="{54D53955-AED8-43D9-8DB4-5D2ECD86E49B}" type="presParOf" srcId="{B30B14B9-91C2-4D8C-8C73-5F1BCC67A640}" destId="{47AAC33C-5F3C-41EE-9930-DC9B51E33D39}" srcOrd="0" destOrd="0" presId="urn:microsoft.com/office/officeart/2018/2/layout/IconVerticalSolidList"/>
    <dgm:cxn modelId="{6BD47458-CF6E-4704-B68D-D62288EFBDDC}" type="presParOf" srcId="{B30B14B9-91C2-4D8C-8C73-5F1BCC67A640}" destId="{31D65845-2515-402B-A6AD-612821088118}" srcOrd="1" destOrd="0" presId="urn:microsoft.com/office/officeart/2018/2/layout/IconVerticalSolidList"/>
    <dgm:cxn modelId="{6BB0354F-6481-45C7-B9A7-FDFCFA679150}" type="presParOf" srcId="{B30B14B9-91C2-4D8C-8C73-5F1BCC67A640}" destId="{4B383C0C-06DD-49B1-8E9D-544A1DFB6DA0}" srcOrd="2" destOrd="0" presId="urn:microsoft.com/office/officeart/2018/2/layout/IconVerticalSolidList"/>
    <dgm:cxn modelId="{6B35C8D9-D7AB-46E4-988B-95361867334B}" type="presParOf" srcId="{B30B14B9-91C2-4D8C-8C73-5F1BCC67A640}" destId="{0219D0A7-22AB-4696-B082-F2BD7243D1F5}" srcOrd="3" destOrd="0" presId="urn:microsoft.com/office/officeart/2018/2/layout/IconVerticalSolidList"/>
    <dgm:cxn modelId="{BB267375-9A12-4292-8072-87AD49BD8828}" type="presParOf" srcId="{790C2721-6414-474B-87F8-EAD013EEDFCB}" destId="{368D0F0F-DB11-495C-B056-AF78E0BA3A8C}" srcOrd="5" destOrd="0" presId="urn:microsoft.com/office/officeart/2018/2/layout/IconVerticalSolidList"/>
    <dgm:cxn modelId="{BF4E97E1-71A5-4215-9FF5-42944EC75FE3}" type="presParOf" srcId="{790C2721-6414-474B-87F8-EAD013EEDFCB}" destId="{74012182-69A8-4D13-9CB8-8292B3ADDAED}" srcOrd="6" destOrd="0" presId="urn:microsoft.com/office/officeart/2018/2/layout/IconVerticalSolidList"/>
    <dgm:cxn modelId="{A5F679C4-71BC-4F60-96B1-E7CD51BD050E}" type="presParOf" srcId="{74012182-69A8-4D13-9CB8-8292B3ADDAED}" destId="{F9186FBF-5C06-4AC8-A822-8C4A6AA7DD8A}" srcOrd="0" destOrd="0" presId="urn:microsoft.com/office/officeart/2018/2/layout/IconVerticalSolidList"/>
    <dgm:cxn modelId="{FE706726-AF7C-47FF-8A95-B98973F1D740}" type="presParOf" srcId="{74012182-69A8-4D13-9CB8-8292B3ADDAED}" destId="{A624E4A0-A51F-4F75-B2FB-FD2292A75B90}" srcOrd="1" destOrd="0" presId="urn:microsoft.com/office/officeart/2018/2/layout/IconVerticalSolidList"/>
    <dgm:cxn modelId="{7FE6D77E-A98F-46EC-B3D2-41135B9502B8}" type="presParOf" srcId="{74012182-69A8-4D13-9CB8-8292B3ADDAED}" destId="{8D5E8BF0-01E3-4F2D-A3D4-825E19BEEC0F}" srcOrd="2" destOrd="0" presId="urn:microsoft.com/office/officeart/2018/2/layout/IconVerticalSolidList"/>
    <dgm:cxn modelId="{36BCF0B3-DBC2-4235-999F-DB6AB2550365}" type="presParOf" srcId="{74012182-69A8-4D13-9CB8-8292B3ADDAED}" destId="{16B280A0-0A1F-44D1-91DF-B152987B9D8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086C527-7003-45F9-BA40-FBD6FC25D3DD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6C2D5C2-510B-44D3-BEF7-2257A1CBCC75}">
      <dgm:prSet/>
      <dgm:spPr/>
      <dgm:t>
        <a:bodyPr/>
        <a:lstStyle/>
        <a:p>
          <a:r>
            <a:rPr lang="en-US"/>
            <a:t>Boy Scouts (ages 11-17) </a:t>
          </a:r>
        </a:p>
      </dgm:t>
    </dgm:pt>
    <dgm:pt modelId="{D1D835C7-C1D4-4BA9-AC48-9CFA45E81DA0}" type="parTrans" cxnId="{F5DDD3B3-F1A2-4D3E-8C7E-A92245ADD1A1}">
      <dgm:prSet/>
      <dgm:spPr/>
      <dgm:t>
        <a:bodyPr/>
        <a:lstStyle/>
        <a:p>
          <a:endParaRPr lang="en-US"/>
        </a:p>
      </dgm:t>
    </dgm:pt>
    <dgm:pt modelId="{79F908C6-CC24-4C6D-80FE-24BC64F3A8D4}" type="sibTrans" cxnId="{F5DDD3B3-F1A2-4D3E-8C7E-A92245ADD1A1}">
      <dgm:prSet/>
      <dgm:spPr/>
      <dgm:t>
        <a:bodyPr/>
        <a:lstStyle/>
        <a:p>
          <a:endParaRPr lang="en-US"/>
        </a:p>
      </dgm:t>
    </dgm:pt>
    <dgm:pt modelId="{C72AD7A2-C944-43A6-A129-D7220FC29F4A}">
      <dgm:prSet/>
      <dgm:spPr/>
      <dgm:t>
        <a:bodyPr/>
        <a:lstStyle/>
        <a:p>
          <a:r>
            <a:rPr lang="en-US"/>
            <a:t>Cub Scouts (ages 5-10) </a:t>
          </a:r>
        </a:p>
      </dgm:t>
    </dgm:pt>
    <dgm:pt modelId="{40397AE2-A02A-42CF-B91B-68DEBC7AB1FA}" type="parTrans" cxnId="{23589FF0-D854-4339-BE31-7FBC2CA8379D}">
      <dgm:prSet/>
      <dgm:spPr/>
      <dgm:t>
        <a:bodyPr/>
        <a:lstStyle/>
        <a:p>
          <a:endParaRPr lang="en-US"/>
        </a:p>
      </dgm:t>
    </dgm:pt>
    <dgm:pt modelId="{938081B2-B37A-4177-8E84-FFE74E8CB923}" type="sibTrans" cxnId="{23589FF0-D854-4339-BE31-7FBC2CA8379D}">
      <dgm:prSet/>
      <dgm:spPr/>
      <dgm:t>
        <a:bodyPr/>
        <a:lstStyle/>
        <a:p>
          <a:endParaRPr lang="en-US"/>
        </a:p>
      </dgm:t>
    </dgm:pt>
    <dgm:pt modelId="{C39EA22F-BBF2-4F27-A1B3-74521D4A665E}">
      <dgm:prSet/>
      <dgm:spPr/>
      <dgm:t>
        <a:bodyPr/>
        <a:lstStyle/>
        <a:p>
          <a:r>
            <a:rPr lang="en-US"/>
            <a:t>Cub Scouts (ages 5-10), Boy Scouts (ages 11-17) </a:t>
          </a:r>
        </a:p>
      </dgm:t>
    </dgm:pt>
    <dgm:pt modelId="{43B71F95-6233-48D2-9D42-DEDAFBAD3305}" type="parTrans" cxnId="{2337CA9D-ED7C-4131-94EE-594412AC4540}">
      <dgm:prSet/>
      <dgm:spPr/>
      <dgm:t>
        <a:bodyPr/>
        <a:lstStyle/>
        <a:p>
          <a:endParaRPr lang="en-US"/>
        </a:p>
      </dgm:t>
    </dgm:pt>
    <dgm:pt modelId="{B53BF91E-D6AC-4307-BED9-633096412409}" type="sibTrans" cxnId="{2337CA9D-ED7C-4131-94EE-594412AC4540}">
      <dgm:prSet/>
      <dgm:spPr/>
      <dgm:t>
        <a:bodyPr/>
        <a:lstStyle/>
        <a:p>
          <a:endParaRPr lang="en-US"/>
        </a:p>
      </dgm:t>
    </dgm:pt>
    <dgm:pt modelId="{42A05EF0-AE22-413C-BDEB-891E5018DADA}">
      <dgm:prSet/>
      <dgm:spPr/>
      <dgm:t>
        <a:bodyPr/>
        <a:lstStyle/>
        <a:p>
          <a:r>
            <a:rPr lang="en-US"/>
            <a:t>Cub Scouts (ages 5-10), Boy Scouts (ages 11-17),                                        Venturing (ages 14-21)</a:t>
          </a:r>
        </a:p>
      </dgm:t>
    </dgm:pt>
    <dgm:pt modelId="{2ED6D8F3-CFDA-4FA4-9F12-CBE1F4131CDB}" type="parTrans" cxnId="{D2B2F10D-17EC-435E-82E4-80DCEA6B6DD2}">
      <dgm:prSet/>
      <dgm:spPr/>
      <dgm:t>
        <a:bodyPr/>
        <a:lstStyle/>
        <a:p>
          <a:endParaRPr lang="en-US"/>
        </a:p>
      </dgm:t>
    </dgm:pt>
    <dgm:pt modelId="{4107D101-75AB-432E-BC1B-B5163B7DB644}" type="sibTrans" cxnId="{D2B2F10D-17EC-435E-82E4-80DCEA6B6DD2}">
      <dgm:prSet/>
      <dgm:spPr/>
      <dgm:t>
        <a:bodyPr/>
        <a:lstStyle/>
        <a:p>
          <a:endParaRPr lang="en-US"/>
        </a:p>
      </dgm:t>
    </dgm:pt>
    <dgm:pt modelId="{BC210083-9064-4382-A76B-01502F70BC4A}">
      <dgm:prSet/>
      <dgm:spPr/>
      <dgm:t>
        <a:bodyPr/>
        <a:lstStyle/>
        <a:p>
          <a:r>
            <a:rPr lang="en-US"/>
            <a:t>Cub Scouts (ages 5-10), Venturing (ages 14-21)</a:t>
          </a:r>
        </a:p>
      </dgm:t>
    </dgm:pt>
    <dgm:pt modelId="{94BEF3EE-4E6C-47CE-B193-5C04357AFE96}" type="parTrans" cxnId="{64F83665-2AA0-4C41-919C-98C2A5ABD017}">
      <dgm:prSet/>
      <dgm:spPr/>
      <dgm:t>
        <a:bodyPr/>
        <a:lstStyle/>
        <a:p>
          <a:endParaRPr lang="en-US"/>
        </a:p>
      </dgm:t>
    </dgm:pt>
    <dgm:pt modelId="{E47704F1-9D1C-4F02-8FDB-382ECABCCDB2}" type="sibTrans" cxnId="{64F83665-2AA0-4C41-919C-98C2A5ABD017}">
      <dgm:prSet/>
      <dgm:spPr/>
      <dgm:t>
        <a:bodyPr/>
        <a:lstStyle/>
        <a:p>
          <a:endParaRPr lang="en-US"/>
        </a:p>
      </dgm:t>
    </dgm:pt>
    <dgm:pt modelId="{DBDF0BB8-74D7-420D-9845-0F88E31DF4EB}">
      <dgm:prSet/>
      <dgm:spPr/>
      <dgm:t>
        <a:bodyPr/>
        <a:lstStyle/>
        <a:p>
          <a:r>
            <a:rPr lang="en-US"/>
            <a:t>Venturing (ages 14-21)</a:t>
          </a:r>
        </a:p>
      </dgm:t>
    </dgm:pt>
    <dgm:pt modelId="{C8A17806-B927-49C4-B09A-8DF9E0B104E0}" type="parTrans" cxnId="{19FD1348-2838-4D35-83C9-6CB1BDED02BA}">
      <dgm:prSet/>
      <dgm:spPr/>
      <dgm:t>
        <a:bodyPr/>
        <a:lstStyle/>
        <a:p>
          <a:endParaRPr lang="en-US"/>
        </a:p>
      </dgm:t>
    </dgm:pt>
    <dgm:pt modelId="{806BC5D7-7254-45CE-9875-88C5241236AA}" type="sibTrans" cxnId="{19FD1348-2838-4D35-83C9-6CB1BDED02BA}">
      <dgm:prSet/>
      <dgm:spPr/>
      <dgm:t>
        <a:bodyPr/>
        <a:lstStyle/>
        <a:p>
          <a:endParaRPr lang="en-US"/>
        </a:p>
      </dgm:t>
    </dgm:pt>
    <dgm:pt modelId="{6B406897-F62B-4310-8C88-E2DF2A819BC0}">
      <dgm:prSet/>
      <dgm:spPr/>
      <dgm:t>
        <a:bodyPr/>
        <a:lstStyle/>
        <a:p>
          <a:r>
            <a:rPr lang="en-US"/>
            <a:t>Achieved Eagle Scout Rank</a:t>
          </a:r>
        </a:p>
      </dgm:t>
    </dgm:pt>
    <dgm:pt modelId="{E8635294-4704-42DD-9348-6A2AC5F641E1}" type="parTrans" cxnId="{42B16220-CC77-4950-92DE-59C6509B8947}">
      <dgm:prSet/>
      <dgm:spPr/>
      <dgm:t>
        <a:bodyPr/>
        <a:lstStyle/>
        <a:p>
          <a:endParaRPr lang="en-US"/>
        </a:p>
      </dgm:t>
    </dgm:pt>
    <dgm:pt modelId="{A39A1BAB-F851-4371-B518-E349EEFDE784}" type="sibTrans" cxnId="{42B16220-CC77-4950-92DE-59C6509B8947}">
      <dgm:prSet/>
      <dgm:spPr/>
      <dgm:t>
        <a:bodyPr/>
        <a:lstStyle/>
        <a:p>
          <a:endParaRPr lang="en-US"/>
        </a:p>
      </dgm:t>
    </dgm:pt>
    <dgm:pt modelId="{87AE2C15-8CCC-4673-B114-CA6F073012DB}" type="pres">
      <dgm:prSet presAssocID="{6086C527-7003-45F9-BA40-FBD6FC25D3DD}" presName="vert0" presStyleCnt="0">
        <dgm:presLayoutVars>
          <dgm:dir/>
          <dgm:animOne val="branch"/>
          <dgm:animLvl val="lvl"/>
        </dgm:presLayoutVars>
      </dgm:prSet>
      <dgm:spPr/>
    </dgm:pt>
    <dgm:pt modelId="{B2C8C44A-3074-4504-8995-93A62938B646}" type="pres">
      <dgm:prSet presAssocID="{E6C2D5C2-510B-44D3-BEF7-2257A1CBCC75}" presName="thickLine" presStyleLbl="alignNode1" presStyleIdx="0" presStyleCnt="7"/>
      <dgm:spPr/>
    </dgm:pt>
    <dgm:pt modelId="{FAF42292-6C34-4CAB-8016-05EA2D7594FF}" type="pres">
      <dgm:prSet presAssocID="{E6C2D5C2-510B-44D3-BEF7-2257A1CBCC75}" presName="horz1" presStyleCnt="0"/>
      <dgm:spPr/>
    </dgm:pt>
    <dgm:pt modelId="{140B2E16-F702-45CF-B371-F32FBA16EE3A}" type="pres">
      <dgm:prSet presAssocID="{E6C2D5C2-510B-44D3-BEF7-2257A1CBCC75}" presName="tx1" presStyleLbl="revTx" presStyleIdx="0" presStyleCnt="7"/>
      <dgm:spPr/>
    </dgm:pt>
    <dgm:pt modelId="{D701D4E9-1D87-41B7-AD54-FBBD708A34D2}" type="pres">
      <dgm:prSet presAssocID="{E6C2D5C2-510B-44D3-BEF7-2257A1CBCC75}" presName="vert1" presStyleCnt="0"/>
      <dgm:spPr/>
    </dgm:pt>
    <dgm:pt modelId="{C5B64C23-AE01-4E9B-8D3E-457DA5386F81}" type="pres">
      <dgm:prSet presAssocID="{C72AD7A2-C944-43A6-A129-D7220FC29F4A}" presName="thickLine" presStyleLbl="alignNode1" presStyleIdx="1" presStyleCnt="7"/>
      <dgm:spPr/>
    </dgm:pt>
    <dgm:pt modelId="{ABD64439-A74E-4E6F-8EBE-D59ACBC5C239}" type="pres">
      <dgm:prSet presAssocID="{C72AD7A2-C944-43A6-A129-D7220FC29F4A}" presName="horz1" presStyleCnt="0"/>
      <dgm:spPr/>
    </dgm:pt>
    <dgm:pt modelId="{2A58EC30-B64C-4382-9AFC-C70F36F769D6}" type="pres">
      <dgm:prSet presAssocID="{C72AD7A2-C944-43A6-A129-D7220FC29F4A}" presName="tx1" presStyleLbl="revTx" presStyleIdx="1" presStyleCnt="7"/>
      <dgm:spPr/>
    </dgm:pt>
    <dgm:pt modelId="{FC87101D-01A7-4E8C-BD67-14C106C18DE7}" type="pres">
      <dgm:prSet presAssocID="{C72AD7A2-C944-43A6-A129-D7220FC29F4A}" presName="vert1" presStyleCnt="0"/>
      <dgm:spPr/>
    </dgm:pt>
    <dgm:pt modelId="{55CAFD5C-8102-4DF2-87C9-23A24AC34474}" type="pres">
      <dgm:prSet presAssocID="{C39EA22F-BBF2-4F27-A1B3-74521D4A665E}" presName="thickLine" presStyleLbl="alignNode1" presStyleIdx="2" presStyleCnt="7"/>
      <dgm:spPr/>
    </dgm:pt>
    <dgm:pt modelId="{507D09E5-DE26-4B96-B2EB-99C18605798F}" type="pres">
      <dgm:prSet presAssocID="{C39EA22F-BBF2-4F27-A1B3-74521D4A665E}" presName="horz1" presStyleCnt="0"/>
      <dgm:spPr/>
    </dgm:pt>
    <dgm:pt modelId="{17F66515-5294-4D0B-A4EF-9DC0CB2023C8}" type="pres">
      <dgm:prSet presAssocID="{C39EA22F-BBF2-4F27-A1B3-74521D4A665E}" presName="tx1" presStyleLbl="revTx" presStyleIdx="2" presStyleCnt="7"/>
      <dgm:spPr/>
    </dgm:pt>
    <dgm:pt modelId="{B8A427EF-65B7-4F93-9FEA-A44047C535D0}" type="pres">
      <dgm:prSet presAssocID="{C39EA22F-BBF2-4F27-A1B3-74521D4A665E}" presName="vert1" presStyleCnt="0"/>
      <dgm:spPr/>
    </dgm:pt>
    <dgm:pt modelId="{3013DB5E-658D-47FF-82E4-44212C0890AD}" type="pres">
      <dgm:prSet presAssocID="{42A05EF0-AE22-413C-BDEB-891E5018DADA}" presName="thickLine" presStyleLbl="alignNode1" presStyleIdx="3" presStyleCnt="7"/>
      <dgm:spPr/>
    </dgm:pt>
    <dgm:pt modelId="{12F579A7-18AB-4EAE-AFBB-049A42342357}" type="pres">
      <dgm:prSet presAssocID="{42A05EF0-AE22-413C-BDEB-891E5018DADA}" presName="horz1" presStyleCnt="0"/>
      <dgm:spPr/>
    </dgm:pt>
    <dgm:pt modelId="{7A7D4967-B2D2-48B7-9862-B375F9D4C08C}" type="pres">
      <dgm:prSet presAssocID="{42A05EF0-AE22-413C-BDEB-891E5018DADA}" presName="tx1" presStyleLbl="revTx" presStyleIdx="3" presStyleCnt="7"/>
      <dgm:spPr/>
    </dgm:pt>
    <dgm:pt modelId="{67063725-CFD0-4C52-A89D-AA36127D20A5}" type="pres">
      <dgm:prSet presAssocID="{42A05EF0-AE22-413C-BDEB-891E5018DADA}" presName="vert1" presStyleCnt="0"/>
      <dgm:spPr/>
    </dgm:pt>
    <dgm:pt modelId="{C1A76C4F-0326-4397-A444-4441E078F92A}" type="pres">
      <dgm:prSet presAssocID="{BC210083-9064-4382-A76B-01502F70BC4A}" presName="thickLine" presStyleLbl="alignNode1" presStyleIdx="4" presStyleCnt="7"/>
      <dgm:spPr/>
    </dgm:pt>
    <dgm:pt modelId="{83EEB5EA-9243-4FAA-8419-81F74F9FCAFE}" type="pres">
      <dgm:prSet presAssocID="{BC210083-9064-4382-A76B-01502F70BC4A}" presName="horz1" presStyleCnt="0"/>
      <dgm:spPr/>
    </dgm:pt>
    <dgm:pt modelId="{63A2DDA5-AF61-496C-8540-07C709D99395}" type="pres">
      <dgm:prSet presAssocID="{BC210083-9064-4382-A76B-01502F70BC4A}" presName="tx1" presStyleLbl="revTx" presStyleIdx="4" presStyleCnt="7"/>
      <dgm:spPr/>
    </dgm:pt>
    <dgm:pt modelId="{D7036EB5-042D-4406-A4DF-FE50749117A6}" type="pres">
      <dgm:prSet presAssocID="{BC210083-9064-4382-A76B-01502F70BC4A}" presName="vert1" presStyleCnt="0"/>
      <dgm:spPr/>
    </dgm:pt>
    <dgm:pt modelId="{F4F04230-767F-4C10-99CC-1D0D695888A2}" type="pres">
      <dgm:prSet presAssocID="{DBDF0BB8-74D7-420D-9845-0F88E31DF4EB}" presName="thickLine" presStyleLbl="alignNode1" presStyleIdx="5" presStyleCnt="7"/>
      <dgm:spPr/>
    </dgm:pt>
    <dgm:pt modelId="{7080C86A-67E3-48EA-879C-EDACD93A0FAF}" type="pres">
      <dgm:prSet presAssocID="{DBDF0BB8-74D7-420D-9845-0F88E31DF4EB}" presName="horz1" presStyleCnt="0"/>
      <dgm:spPr/>
    </dgm:pt>
    <dgm:pt modelId="{40227507-5170-4B68-95BD-E082D7BCDC3B}" type="pres">
      <dgm:prSet presAssocID="{DBDF0BB8-74D7-420D-9845-0F88E31DF4EB}" presName="tx1" presStyleLbl="revTx" presStyleIdx="5" presStyleCnt="7"/>
      <dgm:spPr/>
    </dgm:pt>
    <dgm:pt modelId="{0A9EB3A2-DC10-4ED7-8154-0ABB31C62B9A}" type="pres">
      <dgm:prSet presAssocID="{DBDF0BB8-74D7-420D-9845-0F88E31DF4EB}" presName="vert1" presStyleCnt="0"/>
      <dgm:spPr/>
    </dgm:pt>
    <dgm:pt modelId="{21D5C495-7B8B-4161-8600-4E48F8B47148}" type="pres">
      <dgm:prSet presAssocID="{6B406897-F62B-4310-8C88-E2DF2A819BC0}" presName="thickLine" presStyleLbl="alignNode1" presStyleIdx="6" presStyleCnt="7"/>
      <dgm:spPr/>
    </dgm:pt>
    <dgm:pt modelId="{916B53B9-37FF-473C-B203-E5FFA1B2AB11}" type="pres">
      <dgm:prSet presAssocID="{6B406897-F62B-4310-8C88-E2DF2A819BC0}" presName="horz1" presStyleCnt="0"/>
      <dgm:spPr/>
    </dgm:pt>
    <dgm:pt modelId="{7213AD54-9B58-459A-A727-C99742F89197}" type="pres">
      <dgm:prSet presAssocID="{6B406897-F62B-4310-8C88-E2DF2A819BC0}" presName="tx1" presStyleLbl="revTx" presStyleIdx="6" presStyleCnt="7"/>
      <dgm:spPr/>
    </dgm:pt>
    <dgm:pt modelId="{209EA1E0-46EE-42D5-BA9A-B02BD0407B68}" type="pres">
      <dgm:prSet presAssocID="{6B406897-F62B-4310-8C88-E2DF2A819BC0}" presName="vert1" presStyleCnt="0"/>
      <dgm:spPr/>
    </dgm:pt>
  </dgm:ptLst>
  <dgm:cxnLst>
    <dgm:cxn modelId="{D2B2F10D-17EC-435E-82E4-80DCEA6B6DD2}" srcId="{6086C527-7003-45F9-BA40-FBD6FC25D3DD}" destId="{42A05EF0-AE22-413C-BDEB-891E5018DADA}" srcOrd="3" destOrd="0" parTransId="{2ED6D8F3-CFDA-4FA4-9F12-CBE1F4131CDB}" sibTransId="{4107D101-75AB-432E-BC1B-B5163B7DB644}"/>
    <dgm:cxn modelId="{42B16220-CC77-4950-92DE-59C6509B8947}" srcId="{6086C527-7003-45F9-BA40-FBD6FC25D3DD}" destId="{6B406897-F62B-4310-8C88-E2DF2A819BC0}" srcOrd="6" destOrd="0" parTransId="{E8635294-4704-42DD-9348-6A2AC5F641E1}" sibTransId="{A39A1BAB-F851-4371-B518-E349EEFDE784}"/>
    <dgm:cxn modelId="{8B139D27-ACC7-43A1-889B-7613060521D9}" type="presOf" srcId="{BC210083-9064-4382-A76B-01502F70BC4A}" destId="{63A2DDA5-AF61-496C-8540-07C709D99395}" srcOrd="0" destOrd="0" presId="urn:microsoft.com/office/officeart/2008/layout/LinedList"/>
    <dgm:cxn modelId="{49A3CF27-D7CB-4633-8E4A-1AC0F2AB66A5}" type="presOf" srcId="{C39EA22F-BBF2-4F27-A1B3-74521D4A665E}" destId="{17F66515-5294-4D0B-A4EF-9DC0CB2023C8}" srcOrd="0" destOrd="0" presId="urn:microsoft.com/office/officeart/2008/layout/LinedList"/>
    <dgm:cxn modelId="{68128D5B-5AF2-4635-B933-19843DE03001}" type="presOf" srcId="{42A05EF0-AE22-413C-BDEB-891E5018DADA}" destId="{7A7D4967-B2D2-48B7-9862-B375F9D4C08C}" srcOrd="0" destOrd="0" presId="urn:microsoft.com/office/officeart/2008/layout/LinedList"/>
    <dgm:cxn modelId="{861F3E5D-16B4-4611-BD77-5D85EA08666C}" type="presOf" srcId="{6B406897-F62B-4310-8C88-E2DF2A819BC0}" destId="{7213AD54-9B58-459A-A727-C99742F89197}" srcOrd="0" destOrd="0" presId="urn:microsoft.com/office/officeart/2008/layout/LinedList"/>
    <dgm:cxn modelId="{64F83665-2AA0-4C41-919C-98C2A5ABD017}" srcId="{6086C527-7003-45F9-BA40-FBD6FC25D3DD}" destId="{BC210083-9064-4382-A76B-01502F70BC4A}" srcOrd="4" destOrd="0" parTransId="{94BEF3EE-4E6C-47CE-B193-5C04357AFE96}" sibTransId="{E47704F1-9D1C-4F02-8FDB-382ECABCCDB2}"/>
    <dgm:cxn modelId="{19FD1348-2838-4D35-83C9-6CB1BDED02BA}" srcId="{6086C527-7003-45F9-BA40-FBD6FC25D3DD}" destId="{DBDF0BB8-74D7-420D-9845-0F88E31DF4EB}" srcOrd="5" destOrd="0" parTransId="{C8A17806-B927-49C4-B09A-8DF9E0B104E0}" sibTransId="{806BC5D7-7254-45CE-9875-88C5241236AA}"/>
    <dgm:cxn modelId="{E33C8D6C-2EFF-45F5-9739-675A454ECBAB}" type="presOf" srcId="{C72AD7A2-C944-43A6-A129-D7220FC29F4A}" destId="{2A58EC30-B64C-4382-9AFC-C70F36F769D6}" srcOrd="0" destOrd="0" presId="urn:microsoft.com/office/officeart/2008/layout/LinedList"/>
    <dgm:cxn modelId="{2337CA9D-ED7C-4131-94EE-594412AC4540}" srcId="{6086C527-7003-45F9-BA40-FBD6FC25D3DD}" destId="{C39EA22F-BBF2-4F27-A1B3-74521D4A665E}" srcOrd="2" destOrd="0" parTransId="{43B71F95-6233-48D2-9D42-DEDAFBAD3305}" sibTransId="{B53BF91E-D6AC-4307-BED9-633096412409}"/>
    <dgm:cxn modelId="{A5C8A1B2-AE18-4BE7-8841-FDEAD83C20EE}" type="presOf" srcId="{6086C527-7003-45F9-BA40-FBD6FC25D3DD}" destId="{87AE2C15-8CCC-4673-B114-CA6F073012DB}" srcOrd="0" destOrd="0" presId="urn:microsoft.com/office/officeart/2008/layout/LinedList"/>
    <dgm:cxn modelId="{F5DDD3B3-F1A2-4D3E-8C7E-A92245ADD1A1}" srcId="{6086C527-7003-45F9-BA40-FBD6FC25D3DD}" destId="{E6C2D5C2-510B-44D3-BEF7-2257A1CBCC75}" srcOrd="0" destOrd="0" parTransId="{D1D835C7-C1D4-4BA9-AC48-9CFA45E81DA0}" sibTransId="{79F908C6-CC24-4C6D-80FE-24BC64F3A8D4}"/>
    <dgm:cxn modelId="{F1C0EDC9-B345-44A7-B6E2-5B6176AC3ABA}" type="presOf" srcId="{E6C2D5C2-510B-44D3-BEF7-2257A1CBCC75}" destId="{140B2E16-F702-45CF-B371-F32FBA16EE3A}" srcOrd="0" destOrd="0" presId="urn:microsoft.com/office/officeart/2008/layout/LinedList"/>
    <dgm:cxn modelId="{F42BD6D2-9B35-40AC-A330-4EC5D57F03DC}" type="presOf" srcId="{DBDF0BB8-74D7-420D-9845-0F88E31DF4EB}" destId="{40227507-5170-4B68-95BD-E082D7BCDC3B}" srcOrd="0" destOrd="0" presId="urn:microsoft.com/office/officeart/2008/layout/LinedList"/>
    <dgm:cxn modelId="{23589FF0-D854-4339-BE31-7FBC2CA8379D}" srcId="{6086C527-7003-45F9-BA40-FBD6FC25D3DD}" destId="{C72AD7A2-C944-43A6-A129-D7220FC29F4A}" srcOrd="1" destOrd="0" parTransId="{40397AE2-A02A-42CF-B91B-68DEBC7AB1FA}" sibTransId="{938081B2-B37A-4177-8E84-FFE74E8CB923}"/>
    <dgm:cxn modelId="{E2760007-124E-4B01-9E98-026FFC7C3EFF}" type="presParOf" srcId="{87AE2C15-8CCC-4673-B114-CA6F073012DB}" destId="{B2C8C44A-3074-4504-8995-93A62938B646}" srcOrd="0" destOrd="0" presId="urn:microsoft.com/office/officeart/2008/layout/LinedList"/>
    <dgm:cxn modelId="{1575BCB8-F80E-4629-BC53-6CADBDA0ED26}" type="presParOf" srcId="{87AE2C15-8CCC-4673-B114-CA6F073012DB}" destId="{FAF42292-6C34-4CAB-8016-05EA2D7594FF}" srcOrd="1" destOrd="0" presId="urn:microsoft.com/office/officeart/2008/layout/LinedList"/>
    <dgm:cxn modelId="{180459A3-F05A-48BF-B3BE-D87E8CF81973}" type="presParOf" srcId="{FAF42292-6C34-4CAB-8016-05EA2D7594FF}" destId="{140B2E16-F702-45CF-B371-F32FBA16EE3A}" srcOrd="0" destOrd="0" presId="urn:microsoft.com/office/officeart/2008/layout/LinedList"/>
    <dgm:cxn modelId="{41DE2DCD-34D2-49A2-99F3-89CE95B2828D}" type="presParOf" srcId="{FAF42292-6C34-4CAB-8016-05EA2D7594FF}" destId="{D701D4E9-1D87-41B7-AD54-FBBD708A34D2}" srcOrd="1" destOrd="0" presId="urn:microsoft.com/office/officeart/2008/layout/LinedList"/>
    <dgm:cxn modelId="{DA75011A-DC9E-4042-B9A0-062864F6CA53}" type="presParOf" srcId="{87AE2C15-8CCC-4673-B114-CA6F073012DB}" destId="{C5B64C23-AE01-4E9B-8D3E-457DA5386F81}" srcOrd="2" destOrd="0" presId="urn:microsoft.com/office/officeart/2008/layout/LinedList"/>
    <dgm:cxn modelId="{3008C0C4-F0E8-4C67-83FB-79AE744568DD}" type="presParOf" srcId="{87AE2C15-8CCC-4673-B114-CA6F073012DB}" destId="{ABD64439-A74E-4E6F-8EBE-D59ACBC5C239}" srcOrd="3" destOrd="0" presId="urn:microsoft.com/office/officeart/2008/layout/LinedList"/>
    <dgm:cxn modelId="{B0A2CE20-8DED-42BC-8EA9-3C6F4E8C5E88}" type="presParOf" srcId="{ABD64439-A74E-4E6F-8EBE-D59ACBC5C239}" destId="{2A58EC30-B64C-4382-9AFC-C70F36F769D6}" srcOrd="0" destOrd="0" presId="urn:microsoft.com/office/officeart/2008/layout/LinedList"/>
    <dgm:cxn modelId="{7423641C-A8E7-4912-A079-EEAD86DC1516}" type="presParOf" srcId="{ABD64439-A74E-4E6F-8EBE-D59ACBC5C239}" destId="{FC87101D-01A7-4E8C-BD67-14C106C18DE7}" srcOrd="1" destOrd="0" presId="urn:microsoft.com/office/officeart/2008/layout/LinedList"/>
    <dgm:cxn modelId="{255B88CE-BEC1-4ED2-96FB-891BA73CCEE2}" type="presParOf" srcId="{87AE2C15-8CCC-4673-B114-CA6F073012DB}" destId="{55CAFD5C-8102-4DF2-87C9-23A24AC34474}" srcOrd="4" destOrd="0" presId="urn:microsoft.com/office/officeart/2008/layout/LinedList"/>
    <dgm:cxn modelId="{80FFDAF8-AD4B-4B3D-936B-303211C0CB5A}" type="presParOf" srcId="{87AE2C15-8CCC-4673-B114-CA6F073012DB}" destId="{507D09E5-DE26-4B96-B2EB-99C18605798F}" srcOrd="5" destOrd="0" presId="urn:microsoft.com/office/officeart/2008/layout/LinedList"/>
    <dgm:cxn modelId="{26497F92-5506-4F6B-BEAD-94F61F312DB5}" type="presParOf" srcId="{507D09E5-DE26-4B96-B2EB-99C18605798F}" destId="{17F66515-5294-4D0B-A4EF-9DC0CB2023C8}" srcOrd="0" destOrd="0" presId="urn:microsoft.com/office/officeart/2008/layout/LinedList"/>
    <dgm:cxn modelId="{5D83873D-0966-472D-9DBF-42F5053EC49B}" type="presParOf" srcId="{507D09E5-DE26-4B96-B2EB-99C18605798F}" destId="{B8A427EF-65B7-4F93-9FEA-A44047C535D0}" srcOrd="1" destOrd="0" presId="urn:microsoft.com/office/officeart/2008/layout/LinedList"/>
    <dgm:cxn modelId="{21A7F02E-6FEE-4092-B511-92EF2CB2511A}" type="presParOf" srcId="{87AE2C15-8CCC-4673-B114-CA6F073012DB}" destId="{3013DB5E-658D-47FF-82E4-44212C0890AD}" srcOrd="6" destOrd="0" presId="urn:microsoft.com/office/officeart/2008/layout/LinedList"/>
    <dgm:cxn modelId="{B418A4A4-D0BA-40EE-8A22-0585FA801FF0}" type="presParOf" srcId="{87AE2C15-8CCC-4673-B114-CA6F073012DB}" destId="{12F579A7-18AB-4EAE-AFBB-049A42342357}" srcOrd="7" destOrd="0" presId="urn:microsoft.com/office/officeart/2008/layout/LinedList"/>
    <dgm:cxn modelId="{EAB07219-CFD1-4198-A644-0179BDE33A23}" type="presParOf" srcId="{12F579A7-18AB-4EAE-AFBB-049A42342357}" destId="{7A7D4967-B2D2-48B7-9862-B375F9D4C08C}" srcOrd="0" destOrd="0" presId="urn:microsoft.com/office/officeart/2008/layout/LinedList"/>
    <dgm:cxn modelId="{18BC0E46-1459-4B71-9FFD-2B85E14C60B3}" type="presParOf" srcId="{12F579A7-18AB-4EAE-AFBB-049A42342357}" destId="{67063725-CFD0-4C52-A89D-AA36127D20A5}" srcOrd="1" destOrd="0" presId="urn:microsoft.com/office/officeart/2008/layout/LinedList"/>
    <dgm:cxn modelId="{43BE3FE8-F8C6-4D17-A429-737C92CD801E}" type="presParOf" srcId="{87AE2C15-8CCC-4673-B114-CA6F073012DB}" destId="{C1A76C4F-0326-4397-A444-4441E078F92A}" srcOrd="8" destOrd="0" presId="urn:microsoft.com/office/officeart/2008/layout/LinedList"/>
    <dgm:cxn modelId="{17B218A5-D800-4EC6-A88F-98259DF33E03}" type="presParOf" srcId="{87AE2C15-8CCC-4673-B114-CA6F073012DB}" destId="{83EEB5EA-9243-4FAA-8419-81F74F9FCAFE}" srcOrd="9" destOrd="0" presId="urn:microsoft.com/office/officeart/2008/layout/LinedList"/>
    <dgm:cxn modelId="{03CD6959-C5AD-442D-B188-1E44D32A0533}" type="presParOf" srcId="{83EEB5EA-9243-4FAA-8419-81F74F9FCAFE}" destId="{63A2DDA5-AF61-496C-8540-07C709D99395}" srcOrd="0" destOrd="0" presId="urn:microsoft.com/office/officeart/2008/layout/LinedList"/>
    <dgm:cxn modelId="{977859A1-6BE4-4B91-9E41-6CE2C3E6AD34}" type="presParOf" srcId="{83EEB5EA-9243-4FAA-8419-81F74F9FCAFE}" destId="{D7036EB5-042D-4406-A4DF-FE50749117A6}" srcOrd="1" destOrd="0" presId="urn:microsoft.com/office/officeart/2008/layout/LinedList"/>
    <dgm:cxn modelId="{55A1BE88-8E9A-41BC-B3E0-DFFF02462953}" type="presParOf" srcId="{87AE2C15-8CCC-4673-B114-CA6F073012DB}" destId="{F4F04230-767F-4C10-99CC-1D0D695888A2}" srcOrd="10" destOrd="0" presId="urn:microsoft.com/office/officeart/2008/layout/LinedList"/>
    <dgm:cxn modelId="{B2545C8B-0534-4209-A274-C3E8916C7526}" type="presParOf" srcId="{87AE2C15-8CCC-4673-B114-CA6F073012DB}" destId="{7080C86A-67E3-48EA-879C-EDACD93A0FAF}" srcOrd="11" destOrd="0" presId="urn:microsoft.com/office/officeart/2008/layout/LinedList"/>
    <dgm:cxn modelId="{D377B954-F864-4C05-8DD1-B05F7497D5B6}" type="presParOf" srcId="{7080C86A-67E3-48EA-879C-EDACD93A0FAF}" destId="{40227507-5170-4B68-95BD-E082D7BCDC3B}" srcOrd="0" destOrd="0" presId="urn:microsoft.com/office/officeart/2008/layout/LinedList"/>
    <dgm:cxn modelId="{D10BE7A9-988F-4BAC-99CD-83319F1F5B0A}" type="presParOf" srcId="{7080C86A-67E3-48EA-879C-EDACD93A0FAF}" destId="{0A9EB3A2-DC10-4ED7-8154-0ABB31C62B9A}" srcOrd="1" destOrd="0" presId="urn:microsoft.com/office/officeart/2008/layout/LinedList"/>
    <dgm:cxn modelId="{EDDD1EA5-ED8A-4211-B0DF-640A35476FA7}" type="presParOf" srcId="{87AE2C15-8CCC-4673-B114-CA6F073012DB}" destId="{21D5C495-7B8B-4161-8600-4E48F8B47148}" srcOrd="12" destOrd="0" presId="urn:microsoft.com/office/officeart/2008/layout/LinedList"/>
    <dgm:cxn modelId="{B8731DA6-528A-401C-A587-2311368A89CA}" type="presParOf" srcId="{87AE2C15-8CCC-4673-B114-CA6F073012DB}" destId="{916B53B9-37FF-473C-B203-E5FFA1B2AB11}" srcOrd="13" destOrd="0" presId="urn:microsoft.com/office/officeart/2008/layout/LinedList"/>
    <dgm:cxn modelId="{5247E4C6-DF66-4EBE-9F0E-957B2B8EE25E}" type="presParOf" srcId="{916B53B9-37FF-473C-B203-E5FFA1B2AB11}" destId="{7213AD54-9B58-459A-A727-C99742F89197}" srcOrd="0" destOrd="0" presId="urn:microsoft.com/office/officeart/2008/layout/LinedList"/>
    <dgm:cxn modelId="{F4999C3B-EB19-462E-B405-86A49E65FE87}" type="presParOf" srcId="{916B53B9-37FF-473C-B203-E5FFA1B2AB11}" destId="{209EA1E0-46EE-42D5-BA9A-B02BD0407B6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5EA6BED-4B00-49E9-9288-A455D5F4A166}" type="doc">
      <dgm:prSet loTypeId="urn:microsoft.com/office/officeart/2005/8/layout/vList4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8B632F2-C847-4A62-A2EA-CE4A0F14CA89}">
      <dgm:prSet custT="1"/>
      <dgm:spPr/>
      <dgm:t>
        <a:bodyPr/>
        <a:lstStyle/>
        <a:p>
          <a:r>
            <a:rPr lang="en-US" sz="2000" b="0" i="0" dirty="0"/>
            <a:t>Credit Score higher than US average*</a:t>
          </a:r>
          <a:endParaRPr lang="en-US" sz="2000" dirty="0"/>
        </a:p>
      </dgm:t>
    </dgm:pt>
    <dgm:pt modelId="{A5E2DE24-9F96-431B-8CB9-039DFA149CB2}" type="parTrans" cxnId="{8E456634-A6EF-49E7-8730-D97D63AFF6C5}">
      <dgm:prSet/>
      <dgm:spPr/>
      <dgm:t>
        <a:bodyPr/>
        <a:lstStyle/>
        <a:p>
          <a:endParaRPr lang="en-US"/>
        </a:p>
      </dgm:t>
    </dgm:pt>
    <dgm:pt modelId="{8204D4B7-DD48-438D-9C59-7E1F13096C07}" type="sibTrans" cxnId="{8E456634-A6EF-49E7-8730-D97D63AFF6C5}">
      <dgm:prSet/>
      <dgm:spPr/>
      <dgm:t>
        <a:bodyPr/>
        <a:lstStyle/>
        <a:p>
          <a:endParaRPr lang="en-US"/>
        </a:p>
      </dgm:t>
    </dgm:pt>
    <dgm:pt modelId="{0D56E869-D1C2-4D88-A5CE-EEED73F452C4}">
      <dgm:prSet custT="1"/>
      <dgm:spPr/>
      <dgm:t>
        <a:bodyPr/>
        <a:lstStyle/>
        <a:p>
          <a:r>
            <a:rPr lang="en-US" sz="2000" b="0" i="0"/>
            <a:t>Confident or very confident about managing finances</a:t>
          </a:r>
          <a:endParaRPr lang="en-US" sz="2000"/>
        </a:p>
      </dgm:t>
    </dgm:pt>
    <dgm:pt modelId="{BC76EDD4-5398-431F-B879-475EC83D2CB9}" type="parTrans" cxnId="{26C19444-2E57-409C-9476-8FE740EC544C}">
      <dgm:prSet/>
      <dgm:spPr/>
      <dgm:t>
        <a:bodyPr/>
        <a:lstStyle/>
        <a:p>
          <a:endParaRPr lang="en-US"/>
        </a:p>
      </dgm:t>
    </dgm:pt>
    <dgm:pt modelId="{130FFBEA-3CDB-4783-B297-8F18D35140B8}" type="sibTrans" cxnId="{26C19444-2E57-409C-9476-8FE740EC544C}">
      <dgm:prSet/>
      <dgm:spPr/>
      <dgm:t>
        <a:bodyPr/>
        <a:lstStyle/>
        <a:p>
          <a:endParaRPr lang="en-US"/>
        </a:p>
      </dgm:t>
    </dgm:pt>
    <dgm:pt modelId="{472EE1BC-5D00-4DCC-AF48-1EA7E483E671}">
      <dgm:prSet custT="1"/>
      <dgm:spPr/>
      <dgm:t>
        <a:bodyPr/>
        <a:lstStyle/>
        <a:p>
          <a:r>
            <a:rPr lang="en-US" sz="2000" b="0" i="0"/>
            <a:t>Has a retirement/investment plan</a:t>
          </a:r>
          <a:endParaRPr lang="en-US" sz="2000"/>
        </a:p>
      </dgm:t>
    </dgm:pt>
    <dgm:pt modelId="{037E82B9-789C-4DEA-912B-6AF1973F796C}" type="parTrans" cxnId="{4C2B34EC-811D-48DC-ADA7-34D84E54E180}">
      <dgm:prSet/>
      <dgm:spPr/>
      <dgm:t>
        <a:bodyPr/>
        <a:lstStyle/>
        <a:p>
          <a:endParaRPr lang="en-US"/>
        </a:p>
      </dgm:t>
    </dgm:pt>
    <dgm:pt modelId="{30B07393-CFA0-44F9-8828-55190F34A7FE}" type="sibTrans" cxnId="{4C2B34EC-811D-48DC-ADA7-34D84E54E180}">
      <dgm:prSet/>
      <dgm:spPr/>
      <dgm:t>
        <a:bodyPr/>
        <a:lstStyle/>
        <a:p>
          <a:endParaRPr lang="en-US"/>
        </a:p>
      </dgm:t>
    </dgm:pt>
    <dgm:pt modelId="{50130A5A-F9C6-435B-8519-7823F855F465}">
      <dgm:prSet custT="1"/>
      <dgm:spPr/>
      <dgm:t>
        <a:bodyPr/>
        <a:lstStyle/>
        <a:p>
          <a:r>
            <a:rPr lang="en-US" sz="2000" b="0" i="0"/>
            <a:t>Didn’t take student loans or paid student loans within 10 years</a:t>
          </a:r>
          <a:endParaRPr lang="en-US" sz="2000"/>
        </a:p>
      </dgm:t>
    </dgm:pt>
    <dgm:pt modelId="{83296011-D7DE-4995-A386-93005B7BC33F}" type="parTrans" cxnId="{3656D932-3BE0-46C7-87A6-225BC8436269}">
      <dgm:prSet/>
      <dgm:spPr/>
      <dgm:t>
        <a:bodyPr/>
        <a:lstStyle/>
        <a:p>
          <a:endParaRPr lang="en-US"/>
        </a:p>
      </dgm:t>
    </dgm:pt>
    <dgm:pt modelId="{194A1503-7586-46D7-BEB1-7EDE8FE63FEE}" type="sibTrans" cxnId="{3656D932-3BE0-46C7-87A6-225BC8436269}">
      <dgm:prSet/>
      <dgm:spPr/>
      <dgm:t>
        <a:bodyPr/>
        <a:lstStyle/>
        <a:p>
          <a:endParaRPr lang="en-US"/>
        </a:p>
      </dgm:t>
    </dgm:pt>
    <dgm:pt modelId="{47D2316E-1890-41DF-8F3D-F91571596B6F}" type="pres">
      <dgm:prSet presAssocID="{A5EA6BED-4B00-49E9-9288-A455D5F4A166}" presName="linear" presStyleCnt="0">
        <dgm:presLayoutVars>
          <dgm:dir/>
          <dgm:resizeHandles val="exact"/>
        </dgm:presLayoutVars>
      </dgm:prSet>
      <dgm:spPr/>
    </dgm:pt>
    <dgm:pt modelId="{B24FBBF9-2B19-474D-8CAE-1E0A781C8F92}" type="pres">
      <dgm:prSet presAssocID="{C8B632F2-C847-4A62-A2EA-CE4A0F14CA89}" presName="comp" presStyleCnt="0"/>
      <dgm:spPr/>
    </dgm:pt>
    <dgm:pt modelId="{F29FDB88-F5A4-4CB9-B7D7-9A1D73A6942B}" type="pres">
      <dgm:prSet presAssocID="{C8B632F2-C847-4A62-A2EA-CE4A0F14CA89}" presName="box" presStyleLbl="node1" presStyleIdx="0" presStyleCnt="4"/>
      <dgm:spPr/>
    </dgm:pt>
    <dgm:pt modelId="{76CD7A64-E886-4833-8782-E101E9AD2925}" type="pres">
      <dgm:prSet presAssocID="{C8B632F2-C847-4A62-A2EA-CE4A0F14CA89}" presName="img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redit card"/>
        </a:ext>
      </dgm:extLst>
    </dgm:pt>
    <dgm:pt modelId="{264F6905-E36B-4301-A0EB-5FC018AAECB1}" type="pres">
      <dgm:prSet presAssocID="{C8B632F2-C847-4A62-A2EA-CE4A0F14CA89}" presName="text" presStyleLbl="node1" presStyleIdx="0" presStyleCnt="4">
        <dgm:presLayoutVars>
          <dgm:bulletEnabled val="1"/>
        </dgm:presLayoutVars>
      </dgm:prSet>
      <dgm:spPr/>
    </dgm:pt>
    <dgm:pt modelId="{57E41620-F77A-4929-B463-9806565A6DC6}" type="pres">
      <dgm:prSet presAssocID="{8204D4B7-DD48-438D-9C59-7E1F13096C07}" presName="spacer" presStyleCnt="0"/>
      <dgm:spPr/>
    </dgm:pt>
    <dgm:pt modelId="{01B91957-DBE0-401E-8516-F4D72324533B}" type="pres">
      <dgm:prSet presAssocID="{0D56E869-D1C2-4D88-A5CE-EEED73F452C4}" presName="comp" presStyleCnt="0"/>
      <dgm:spPr/>
    </dgm:pt>
    <dgm:pt modelId="{EB8957CE-03FA-4087-A3A2-2088C89B120C}" type="pres">
      <dgm:prSet presAssocID="{0D56E869-D1C2-4D88-A5CE-EEED73F452C4}" presName="box" presStyleLbl="node1" presStyleIdx="1" presStyleCnt="4"/>
      <dgm:spPr/>
    </dgm:pt>
    <dgm:pt modelId="{E2A6D88B-464A-46AC-A8E3-95943E973C10}" type="pres">
      <dgm:prSet presAssocID="{0D56E869-D1C2-4D88-A5CE-EEED73F452C4}" presName="img" presStyleLbl="fgImgPlac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9000" b="-9000"/>
          </a:stretch>
        </a:blipFill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53846AA6-5330-4336-99AD-6C6B44F3B2F6}" type="pres">
      <dgm:prSet presAssocID="{0D56E869-D1C2-4D88-A5CE-EEED73F452C4}" presName="text" presStyleLbl="node1" presStyleIdx="1" presStyleCnt="4">
        <dgm:presLayoutVars>
          <dgm:bulletEnabled val="1"/>
        </dgm:presLayoutVars>
      </dgm:prSet>
      <dgm:spPr/>
    </dgm:pt>
    <dgm:pt modelId="{3CF93831-BA37-4943-AD68-9948FF641BF1}" type="pres">
      <dgm:prSet presAssocID="{130FFBEA-3CDB-4783-B297-8F18D35140B8}" presName="spacer" presStyleCnt="0"/>
      <dgm:spPr/>
    </dgm:pt>
    <dgm:pt modelId="{93DB52F7-7BAA-49AA-9295-969A1ECEA85A}" type="pres">
      <dgm:prSet presAssocID="{472EE1BC-5D00-4DCC-AF48-1EA7E483E671}" presName="comp" presStyleCnt="0"/>
      <dgm:spPr/>
    </dgm:pt>
    <dgm:pt modelId="{FFF3B034-99F4-437A-8A7B-BA652098312B}" type="pres">
      <dgm:prSet presAssocID="{472EE1BC-5D00-4DCC-AF48-1EA7E483E671}" presName="box" presStyleLbl="node1" presStyleIdx="2" presStyleCnt="4"/>
      <dgm:spPr/>
    </dgm:pt>
    <dgm:pt modelId="{E4E9AFD6-7445-47FE-AC24-C552F5D01585}" type="pres">
      <dgm:prSet presAssocID="{472EE1BC-5D00-4DCC-AF48-1EA7E483E671}" presName="img" presStyleLbl="fgImgPlac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9000" b="-9000"/>
          </a:stretch>
        </a:blipFill>
      </dgm:spPr>
      <dgm:extLst>
        <a:ext uri="{E40237B7-FDA0-4F09-8148-C483321AD2D9}">
          <dgm14:cNvPr xmlns:dgm14="http://schemas.microsoft.com/office/drawing/2010/diagram" id="0" name="" descr="Piggy Bank"/>
        </a:ext>
      </dgm:extLst>
    </dgm:pt>
    <dgm:pt modelId="{20E35072-841D-4127-A1E4-828FED0EFDB5}" type="pres">
      <dgm:prSet presAssocID="{472EE1BC-5D00-4DCC-AF48-1EA7E483E671}" presName="text" presStyleLbl="node1" presStyleIdx="2" presStyleCnt="4">
        <dgm:presLayoutVars>
          <dgm:bulletEnabled val="1"/>
        </dgm:presLayoutVars>
      </dgm:prSet>
      <dgm:spPr/>
    </dgm:pt>
    <dgm:pt modelId="{63645F33-F401-4404-88B4-FB8CFC6C743B}" type="pres">
      <dgm:prSet presAssocID="{30B07393-CFA0-44F9-8828-55190F34A7FE}" presName="spacer" presStyleCnt="0"/>
      <dgm:spPr/>
    </dgm:pt>
    <dgm:pt modelId="{D7E6F4DF-D30F-4D92-BDD8-58E8B44ADDB6}" type="pres">
      <dgm:prSet presAssocID="{50130A5A-F9C6-435B-8519-7823F855F465}" presName="comp" presStyleCnt="0"/>
      <dgm:spPr/>
    </dgm:pt>
    <dgm:pt modelId="{CE0011CB-8281-48E9-958F-695409A55790}" type="pres">
      <dgm:prSet presAssocID="{50130A5A-F9C6-435B-8519-7823F855F465}" presName="box" presStyleLbl="node1" presStyleIdx="3" presStyleCnt="4"/>
      <dgm:spPr/>
    </dgm:pt>
    <dgm:pt modelId="{DF35F1DB-E31C-4CF2-ABAC-41F6E27CD843}" type="pres">
      <dgm:prSet presAssocID="{50130A5A-F9C6-435B-8519-7823F855F465}" presName="img" presStyleLbl="fgImgPlac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9000" b="-19000"/>
          </a:stretch>
        </a:blipFill>
        <a:ln>
          <a:solidFill>
            <a:schemeClr val="bg1"/>
          </a:solidFill>
        </a:ln>
      </dgm:spPr>
      <dgm:extLst>
        <a:ext uri="{E40237B7-FDA0-4F09-8148-C483321AD2D9}">
          <dgm14:cNvPr xmlns:dgm14="http://schemas.microsoft.com/office/drawing/2010/diagram" id="0" name="" descr="Graduation cap"/>
        </a:ext>
      </dgm:extLst>
    </dgm:pt>
    <dgm:pt modelId="{0822D6C4-2312-4EA5-A225-A42A202B0B8C}" type="pres">
      <dgm:prSet presAssocID="{50130A5A-F9C6-435B-8519-7823F855F465}" presName="text" presStyleLbl="node1" presStyleIdx="3" presStyleCnt="4">
        <dgm:presLayoutVars>
          <dgm:bulletEnabled val="1"/>
        </dgm:presLayoutVars>
      </dgm:prSet>
      <dgm:spPr/>
    </dgm:pt>
  </dgm:ptLst>
  <dgm:cxnLst>
    <dgm:cxn modelId="{5778E309-E845-41D3-BFBE-11E689197A6A}" type="presOf" srcId="{C8B632F2-C847-4A62-A2EA-CE4A0F14CA89}" destId="{264F6905-E36B-4301-A0EB-5FC018AAECB1}" srcOrd="1" destOrd="0" presId="urn:microsoft.com/office/officeart/2005/8/layout/vList4"/>
    <dgm:cxn modelId="{B8BFD52D-96C3-4C13-80D4-BD535CABB154}" type="presOf" srcId="{50130A5A-F9C6-435B-8519-7823F855F465}" destId="{0822D6C4-2312-4EA5-A225-A42A202B0B8C}" srcOrd="1" destOrd="0" presId="urn:microsoft.com/office/officeart/2005/8/layout/vList4"/>
    <dgm:cxn modelId="{3656D932-3BE0-46C7-87A6-225BC8436269}" srcId="{A5EA6BED-4B00-49E9-9288-A455D5F4A166}" destId="{50130A5A-F9C6-435B-8519-7823F855F465}" srcOrd="3" destOrd="0" parTransId="{83296011-D7DE-4995-A386-93005B7BC33F}" sibTransId="{194A1503-7586-46D7-BEB1-7EDE8FE63FEE}"/>
    <dgm:cxn modelId="{8E456634-A6EF-49E7-8730-D97D63AFF6C5}" srcId="{A5EA6BED-4B00-49E9-9288-A455D5F4A166}" destId="{C8B632F2-C847-4A62-A2EA-CE4A0F14CA89}" srcOrd="0" destOrd="0" parTransId="{A5E2DE24-9F96-431B-8CB9-039DFA149CB2}" sibTransId="{8204D4B7-DD48-438D-9C59-7E1F13096C07}"/>
    <dgm:cxn modelId="{26C19444-2E57-409C-9476-8FE740EC544C}" srcId="{A5EA6BED-4B00-49E9-9288-A455D5F4A166}" destId="{0D56E869-D1C2-4D88-A5CE-EEED73F452C4}" srcOrd="1" destOrd="0" parTransId="{BC76EDD4-5398-431F-B879-475EC83D2CB9}" sibTransId="{130FFBEA-3CDB-4783-B297-8F18D35140B8}"/>
    <dgm:cxn modelId="{7E41AF75-C0CD-4F6C-B0C9-69B80E613CB5}" type="presOf" srcId="{0D56E869-D1C2-4D88-A5CE-EEED73F452C4}" destId="{EB8957CE-03FA-4087-A3A2-2088C89B120C}" srcOrd="0" destOrd="0" presId="urn:microsoft.com/office/officeart/2005/8/layout/vList4"/>
    <dgm:cxn modelId="{8BA1F07E-4613-46E6-87B6-7B35EB105B43}" type="presOf" srcId="{50130A5A-F9C6-435B-8519-7823F855F465}" destId="{CE0011CB-8281-48E9-958F-695409A55790}" srcOrd="0" destOrd="0" presId="urn:microsoft.com/office/officeart/2005/8/layout/vList4"/>
    <dgm:cxn modelId="{972EC185-D3F0-466F-A6A1-A90766257CD0}" type="presOf" srcId="{0D56E869-D1C2-4D88-A5CE-EEED73F452C4}" destId="{53846AA6-5330-4336-99AD-6C6B44F3B2F6}" srcOrd="1" destOrd="0" presId="urn:microsoft.com/office/officeart/2005/8/layout/vList4"/>
    <dgm:cxn modelId="{7E0C2588-94F3-4158-845C-62D5342F1E71}" type="presOf" srcId="{472EE1BC-5D00-4DCC-AF48-1EA7E483E671}" destId="{FFF3B034-99F4-437A-8A7B-BA652098312B}" srcOrd="0" destOrd="0" presId="urn:microsoft.com/office/officeart/2005/8/layout/vList4"/>
    <dgm:cxn modelId="{39BE92A3-8684-487F-916A-232B8064648F}" type="presOf" srcId="{472EE1BC-5D00-4DCC-AF48-1EA7E483E671}" destId="{20E35072-841D-4127-A1E4-828FED0EFDB5}" srcOrd="1" destOrd="0" presId="urn:microsoft.com/office/officeart/2005/8/layout/vList4"/>
    <dgm:cxn modelId="{A4F7BDCA-D5A9-4794-BFEC-5C07AD448FC1}" type="presOf" srcId="{A5EA6BED-4B00-49E9-9288-A455D5F4A166}" destId="{47D2316E-1890-41DF-8F3D-F91571596B6F}" srcOrd="0" destOrd="0" presId="urn:microsoft.com/office/officeart/2005/8/layout/vList4"/>
    <dgm:cxn modelId="{43A4A9CB-8F6C-4F19-A3F6-8417622EB1FE}" type="presOf" srcId="{C8B632F2-C847-4A62-A2EA-CE4A0F14CA89}" destId="{F29FDB88-F5A4-4CB9-B7D7-9A1D73A6942B}" srcOrd="0" destOrd="0" presId="urn:microsoft.com/office/officeart/2005/8/layout/vList4"/>
    <dgm:cxn modelId="{4C2B34EC-811D-48DC-ADA7-34D84E54E180}" srcId="{A5EA6BED-4B00-49E9-9288-A455D5F4A166}" destId="{472EE1BC-5D00-4DCC-AF48-1EA7E483E671}" srcOrd="2" destOrd="0" parTransId="{037E82B9-789C-4DEA-912B-6AF1973F796C}" sibTransId="{30B07393-CFA0-44F9-8828-55190F34A7FE}"/>
    <dgm:cxn modelId="{8ACEEF30-6D3B-4DEF-8195-2CD03751F846}" type="presParOf" srcId="{47D2316E-1890-41DF-8F3D-F91571596B6F}" destId="{B24FBBF9-2B19-474D-8CAE-1E0A781C8F92}" srcOrd="0" destOrd="0" presId="urn:microsoft.com/office/officeart/2005/8/layout/vList4"/>
    <dgm:cxn modelId="{E354A831-04C8-4DB4-B649-799BA3080BB8}" type="presParOf" srcId="{B24FBBF9-2B19-474D-8CAE-1E0A781C8F92}" destId="{F29FDB88-F5A4-4CB9-B7D7-9A1D73A6942B}" srcOrd="0" destOrd="0" presId="urn:microsoft.com/office/officeart/2005/8/layout/vList4"/>
    <dgm:cxn modelId="{C64863DB-2745-437E-AC39-E91E255F278F}" type="presParOf" srcId="{B24FBBF9-2B19-474D-8CAE-1E0A781C8F92}" destId="{76CD7A64-E886-4833-8782-E101E9AD2925}" srcOrd="1" destOrd="0" presId="urn:microsoft.com/office/officeart/2005/8/layout/vList4"/>
    <dgm:cxn modelId="{07AC034C-B9AC-4931-B4CE-39591CD66E2C}" type="presParOf" srcId="{B24FBBF9-2B19-474D-8CAE-1E0A781C8F92}" destId="{264F6905-E36B-4301-A0EB-5FC018AAECB1}" srcOrd="2" destOrd="0" presId="urn:microsoft.com/office/officeart/2005/8/layout/vList4"/>
    <dgm:cxn modelId="{2F4FD58A-84B0-459D-B0F9-372507C806CD}" type="presParOf" srcId="{47D2316E-1890-41DF-8F3D-F91571596B6F}" destId="{57E41620-F77A-4929-B463-9806565A6DC6}" srcOrd="1" destOrd="0" presId="urn:microsoft.com/office/officeart/2005/8/layout/vList4"/>
    <dgm:cxn modelId="{040917DC-B691-4E8C-B4CD-EB4A90A363A1}" type="presParOf" srcId="{47D2316E-1890-41DF-8F3D-F91571596B6F}" destId="{01B91957-DBE0-401E-8516-F4D72324533B}" srcOrd="2" destOrd="0" presId="urn:microsoft.com/office/officeart/2005/8/layout/vList4"/>
    <dgm:cxn modelId="{5FA0C549-71A0-44EC-85B4-5299B3E0CF53}" type="presParOf" srcId="{01B91957-DBE0-401E-8516-F4D72324533B}" destId="{EB8957CE-03FA-4087-A3A2-2088C89B120C}" srcOrd="0" destOrd="0" presId="urn:microsoft.com/office/officeart/2005/8/layout/vList4"/>
    <dgm:cxn modelId="{C5964A06-702E-4F93-A9F0-F07ECFD41C27}" type="presParOf" srcId="{01B91957-DBE0-401E-8516-F4D72324533B}" destId="{E2A6D88B-464A-46AC-A8E3-95943E973C10}" srcOrd="1" destOrd="0" presId="urn:microsoft.com/office/officeart/2005/8/layout/vList4"/>
    <dgm:cxn modelId="{5C7B36A1-AC60-4682-8047-F79B1B60A715}" type="presParOf" srcId="{01B91957-DBE0-401E-8516-F4D72324533B}" destId="{53846AA6-5330-4336-99AD-6C6B44F3B2F6}" srcOrd="2" destOrd="0" presId="urn:microsoft.com/office/officeart/2005/8/layout/vList4"/>
    <dgm:cxn modelId="{4D62E023-6E9A-4473-8A75-40C042B65997}" type="presParOf" srcId="{47D2316E-1890-41DF-8F3D-F91571596B6F}" destId="{3CF93831-BA37-4943-AD68-9948FF641BF1}" srcOrd="3" destOrd="0" presId="urn:microsoft.com/office/officeart/2005/8/layout/vList4"/>
    <dgm:cxn modelId="{EB9C7A3F-3129-435F-8C8D-88A7AD6199F5}" type="presParOf" srcId="{47D2316E-1890-41DF-8F3D-F91571596B6F}" destId="{93DB52F7-7BAA-49AA-9295-969A1ECEA85A}" srcOrd="4" destOrd="0" presId="urn:microsoft.com/office/officeart/2005/8/layout/vList4"/>
    <dgm:cxn modelId="{EB73540D-6FE9-451C-9966-DF9F8C0FA91F}" type="presParOf" srcId="{93DB52F7-7BAA-49AA-9295-969A1ECEA85A}" destId="{FFF3B034-99F4-437A-8A7B-BA652098312B}" srcOrd="0" destOrd="0" presId="urn:microsoft.com/office/officeart/2005/8/layout/vList4"/>
    <dgm:cxn modelId="{FF7CFBFB-7F19-4D6A-A12E-E205DC81B3D4}" type="presParOf" srcId="{93DB52F7-7BAA-49AA-9295-969A1ECEA85A}" destId="{E4E9AFD6-7445-47FE-AC24-C552F5D01585}" srcOrd="1" destOrd="0" presId="urn:microsoft.com/office/officeart/2005/8/layout/vList4"/>
    <dgm:cxn modelId="{49286932-48E8-4F89-BD2D-AC05A89CF7C7}" type="presParOf" srcId="{93DB52F7-7BAA-49AA-9295-969A1ECEA85A}" destId="{20E35072-841D-4127-A1E4-828FED0EFDB5}" srcOrd="2" destOrd="0" presId="urn:microsoft.com/office/officeart/2005/8/layout/vList4"/>
    <dgm:cxn modelId="{6A758236-F0B0-4C3A-8DBD-84FF5F228DA0}" type="presParOf" srcId="{47D2316E-1890-41DF-8F3D-F91571596B6F}" destId="{63645F33-F401-4404-88B4-FB8CFC6C743B}" srcOrd="5" destOrd="0" presId="urn:microsoft.com/office/officeart/2005/8/layout/vList4"/>
    <dgm:cxn modelId="{584EFE1E-0368-487E-861F-D19EF6897389}" type="presParOf" srcId="{47D2316E-1890-41DF-8F3D-F91571596B6F}" destId="{D7E6F4DF-D30F-4D92-BDD8-58E8B44ADDB6}" srcOrd="6" destOrd="0" presId="urn:microsoft.com/office/officeart/2005/8/layout/vList4"/>
    <dgm:cxn modelId="{7F9DCD3F-6EC6-49F1-899A-8631E59CE5B5}" type="presParOf" srcId="{D7E6F4DF-D30F-4D92-BDD8-58E8B44ADDB6}" destId="{CE0011CB-8281-48E9-958F-695409A55790}" srcOrd="0" destOrd="0" presId="urn:microsoft.com/office/officeart/2005/8/layout/vList4"/>
    <dgm:cxn modelId="{3DB5511E-2A99-4D37-9C82-05448184C82D}" type="presParOf" srcId="{D7E6F4DF-D30F-4D92-BDD8-58E8B44ADDB6}" destId="{DF35F1DB-E31C-4CF2-ABAC-41F6E27CD843}" srcOrd="1" destOrd="0" presId="urn:microsoft.com/office/officeart/2005/8/layout/vList4"/>
    <dgm:cxn modelId="{8204E4C6-5998-4D7A-9D3F-5CB96946A999}" type="presParOf" srcId="{D7E6F4DF-D30F-4D92-BDD8-58E8B44ADDB6}" destId="{0822D6C4-2312-4EA5-A225-A42A202B0B8C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0C743-F293-4D09-941B-19F716169113}">
      <dsp:nvSpPr>
        <dsp:cNvPr id="0" name=""/>
        <dsp:cNvSpPr/>
      </dsp:nvSpPr>
      <dsp:spPr>
        <a:xfrm>
          <a:off x="0" y="408"/>
          <a:ext cx="8142111" cy="5620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1E44FF-53F6-44C0-99AD-3E0C6DA7AFA2}">
      <dsp:nvSpPr>
        <dsp:cNvPr id="0" name=""/>
        <dsp:cNvSpPr/>
      </dsp:nvSpPr>
      <dsp:spPr>
        <a:xfrm>
          <a:off x="170012" y="126863"/>
          <a:ext cx="309113" cy="3091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92310D-5EFB-4B35-99A5-29FE282FCF8C}">
      <dsp:nvSpPr>
        <dsp:cNvPr id="0" name=""/>
        <dsp:cNvSpPr/>
      </dsp:nvSpPr>
      <dsp:spPr>
        <a:xfrm>
          <a:off x="649137" y="408"/>
          <a:ext cx="7492973" cy="5620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481" tIns="59481" rIns="59481" bIns="5948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Introduction</a:t>
          </a:r>
          <a:endParaRPr lang="en-US" sz="1600" kern="1200"/>
        </a:p>
      </dsp:txBody>
      <dsp:txXfrm>
        <a:off x="649137" y="408"/>
        <a:ext cx="7492973" cy="562024"/>
      </dsp:txXfrm>
    </dsp:sp>
    <dsp:sp modelId="{56A184E2-EDAF-43E2-869E-CA1AB9ECA60C}">
      <dsp:nvSpPr>
        <dsp:cNvPr id="0" name=""/>
        <dsp:cNvSpPr/>
      </dsp:nvSpPr>
      <dsp:spPr>
        <a:xfrm>
          <a:off x="0" y="702938"/>
          <a:ext cx="8142111" cy="5620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029F3F-0503-4E5D-8C2B-4661E874AC17}">
      <dsp:nvSpPr>
        <dsp:cNvPr id="0" name=""/>
        <dsp:cNvSpPr/>
      </dsp:nvSpPr>
      <dsp:spPr>
        <a:xfrm>
          <a:off x="170012" y="829393"/>
          <a:ext cx="309113" cy="3091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EDBBD-7E44-4F44-B221-F1F2A7908EBA}">
      <dsp:nvSpPr>
        <dsp:cNvPr id="0" name=""/>
        <dsp:cNvSpPr/>
      </dsp:nvSpPr>
      <dsp:spPr>
        <a:xfrm>
          <a:off x="649137" y="702938"/>
          <a:ext cx="7492973" cy="5620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481" tIns="59481" rIns="59481" bIns="5948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Approach</a:t>
          </a:r>
          <a:endParaRPr lang="en-US" sz="1600" kern="1200"/>
        </a:p>
      </dsp:txBody>
      <dsp:txXfrm>
        <a:off x="649137" y="702938"/>
        <a:ext cx="7492973" cy="562024"/>
      </dsp:txXfrm>
    </dsp:sp>
    <dsp:sp modelId="{2268BFA5-2D4A-442A-8AE8-24903F43F8AC}">
      <dsp:nvSpPr>
        <dsp:cNvPr id="0" name=""/>
        <dsp:cNvSpPr/>
      </dsp:nvSpPr>
      <dsp:spPr>
        <a:xfrm>
          <a:off x="0" y="1405468"/>
          <a:ext cx="8142111" cy="5620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F457EB-1D5F-48DB-B659-94566C5A61F1}">
      <dsp:nvSpPr>
        <dsp:cNvPr id="0" name=""/>
        <dsp:cNvSpPr/>
      </dsp:nvSpPr>
      <dsp:spPr>
        <a:xfrm>
          <a:off x="170012" y="1531924"/>
          <a:ext cx="309113" cy="3091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C30D2C-D0B7-4A75-83D0-283E63A7850E}">
      <dsp:nvSpPr>
        <dsp:cNvPr id="0" name=""/>
        <dsp:cNvSpPr/>
      </dsp:nvSpPr>
      <dsp:spPr>
        <a:xfrm>
          <a:off x="649137" y="1405468"/>
          <a:ext cx="7492973" cy="5620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481" tIns="59481" rIns="59481" bIns="5948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Key Impact Areas</a:t>
          </a:r>
          <a:endParaRPr lang="en-US" sz="1600" kern="1200"/>
        </a:p>
      </dsp:txBody>
      <dsp:txXfrm>
        <a:off x="649137" y="1405468"/>
        <a:ext cx="7492973" cy="562024"/>
      </dsp:txXfrm>
    </dsp:sp>
    <dsp:sp modelId="{6E098827-96A6-494C-BCE6-6E0208A0363E}">
      <dsp:nvSpPr>
        <dsp:cNvPr id="0" name=""/>
        <dsp:cNvSpPr/>
      </dsp:nvSpPr>
      <dsp:spPr>
        <a:xfrm>
          <a:off x="0" y="2107998"/>
          <a:ext cx="8142111" cy="5620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09D344-27FE-4369-B238-02B60E92A918}">
      <dsp:nvSpPr>
        <dsp:cNvPr id="0" name=""/>
        <dsp:cNvSpPr/>
      </dsp:nvSpPr>
      <dsp:spPr>
        <a:xfrm>
          <a:off x="170012" y="2234454"/>
          <a:ext cx="309113" cy="3091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01F4C9-0CA7-4527-884C-313D687C9722}">
      <dsp:nvSpPr>
        <dsp:cNvPr id="0" name=""/>
        <dsp:cNvSpPr/>
      </dsp:nvSpPr>
      <dsp:spPr>
        <a:xfrm>
          <a:off x="649137" y="2107998"/>
          <a:ext cx="7492973" cy="5620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481" tIns="59481" rIns="59481" bIns="5948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Findings &amp; Insights</a:t>
          </a:r>
          <a:endParaRPr lang="en-US" sz="1600" kern="1200"/>
        </a:p>
      </dsp:txBody>
      <dsp:txXfrm>
        <a:off x="649137" y="2107998"/>
        <a:ext cx="7492973" cy="562024"/>
      </dsp:txXfrm>
    </dsp:sp>
    <dsp:sp modelId="{597349A2-9B67-4E96-8EF0-A86CB302816D}">
      <dsp:nvSpPr>
        <dsp:cNvPr id="0" name=""/>
        <dsp:cNvSpPr/>
      </dsp:nvSpPr>
      <dsp:spPr>
        <a:xfrm>
          <a:off x="0" y="2810529"/>
          <a:ext cx="8142111" cy="5620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16C658-CA48-4BDE-B95F-F36C09F7BD48}">
      <dsp:nvSpPr>
        <dsp:cNvPr id="0" name=""/>
        <dsp:cNvSpPr/>
      </dsp:nvSpPr>
      <dsp:spPr>
        <a:xfrm>
          <a:off x="170012" y="2936984"/>
          <a:ext cx="309113" cy="30911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E8BBAA-6289-4E59-BEF5-2ECF43D94CB2}">
      <dsp:nvSpPr>
        <dsp:cNvPr id="0" name=""/>
        <dsp:cNvSpPr/>
      </dsp:nvSpPr>
      <dsp:spPr>
        <a:xfrm>
          <a:off x="649137" y="2810529"/>
          <a:ext cx="7492973" cy="5620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481" tIns="59481" rIns="59481" bIns="5948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Recommendations</a:t>
          </a:r>
          <a:endParaRPr lang="en-US" sz="1600" kern="1200"/>
        </a:p>
      </dsp:txBody>
      <dsp:txXfrm>
        <a:off x="649137" y="2810529"/>
        <a:ext cx="7492973" cy="562024"/>
      </dsp:txXfrm>
    </dsp:sp>
    <dsp:sp modelId="{B8ACBD62-13B6-43A9-AC0A-9F51D56C5012}">
      <dsp:nvSpPr>
        <dsp:cNvPr id="0" name=""/>
        <dsp:cNvSpPr/>
      </dsp:nvSpPr>
      <dsp:spPr>
        <a:xfrm>
          <a:off x="0" y="3513059"/>
          <a:ext cx="8142111" cy="5620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38CFA0-081C-4049-868C-3C722CF74A3E}">
      <dsp:nvSpPr>
        <dsp:cNvPr id="0" name=""/>
        <dsp:cNvSpPr/>
      </dsp:nvSpPr>
      <dsp:spPr>
        <a:xfrm>
          <a:off x="170012" y="3639514"/>
          <a:ext cx="309113" cy="30911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08AB9A-6228-46B9-898D-336880A2DE4D}">
      <dsp:nvSpPr>
        <dsp:cNvPr id="0" name=""/>
        <dsp:cNvSpPr/>
      </dsp:nvSpPr>
      <dsp:spPr>
        <a:xfrm>
          <a:off x="649137" y="3513059"/>
          <a:ext cx="7492973" cy="5620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481" tIns="59481" rIns="59481" bIns="5948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Limitations</a:t>
          </a:r>
          <a:endParaRPr lang="en-US" sz="1600" kern="1200"/>
        </a:p>
      </dsp:txBody>
      <dsp:txXfrm>
        <a:off x="649137" y="3513059"/>
        <a:ext cx="7492973" cy="562024"/>
      </dsp:txXfrm>
    </dsp:sp>
    <dsp:sp modelId="{681C2763-0FEA-4DFB-B9CE-A42967B13C0D}">
      <dsp:nvSpPr>
        <dsp:cNvPr id="0" name=""/>
        <dsp:cNvSpPr/>
      </dsp:nvSpPr>
      <dsp:spPr>
        <a:xfrm>
          <a:off x="0" y="4215589"/>
          <a:ext cx="8142111" cy="56202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57652-9ABE-49B3-8A2F-32FCC7FC8546}">
      <dsp:nvSpPr>
        <dsp:cNvPr id="0" name=""/>
        <dsp:cNvSpPr/>
      </dsp:nvSpPr>
      <dsp:spPr>
        <a:xfrm>
          <a:off x="170012" y="4342044"/>
          <a:ext cx="309113" cy="309113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46A003-A626-4123-A151-EBF5D96FFF70}">
      <dsp:nvSpPr>
        <dsp:cNvPr id="0" name=""/>
        <dsp:cNvSpPr/>
      </dsp:nvSpPr>
      <dsp:spPr>
        <a:xfrm>
          <a:off x="649137" y="4215589"/>
          <a:ext cx="7492973" cy="5620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481" tIns="59481" rIns="59481" bIns="5948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Appendix</a:t>
          </a:r>
          <a:endParaRPr lang="en-US" sz="1600" kern="1200"/>
        </a:p>
      </dsp:txBody>
      <dsp:txXfrm>
        <a:off x="649137" y="4215589"/>
        <a:ext cx="7492973" cy="5620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388EC6-1932-4BD4-9578-F1579B0DD20B}">
      <dsp:nvSpPr>
        <dsp:cNvPr id="0" name=""/>
        <dsp:cNvSpPr/>
      </dsp:nvSpPr>
      <dsp:spPr>
        <a:xfrm>
          <a:off x="0" y="583"/>
          <a:ext cx="8142111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B87E63-990E-4404-9782-849163E15383}">
      <dsp:nvSpPr>
        <dsp:cNvPr id="0" name=""/>
        <dsp:cNvSpPr/>
      </dsp:nvSpPr>
      <dsp:spPr>
        <a:xfrm>
          <a:off x="0" y="583"/>
          <a:ext cx="8142111" cy="955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Be specific when asking about Boy Scout membership, about youth participation in Boy Scouts or general participation (e.g. as adult volunteer)</a:t>
          </a:r>
          <a:endParaRPr lang="en-US" sz="1900" kern="1200" dirty="0"/>
        </a:p>
      </dsp:txBody>
      <dsp:txXfrm>
        <a:off x="0" y="583"/>
        <a:ext cx="8142111" cy="955371"/>
      </dsp:txXfrm>
    </dsp:sp>
    <dsp:sp modelId="{FDC14547-DBE4-4168-9EF2-8D2D8CDB1EFF}">
      <dsp:nvSpPr>
        <dsp:cNvPr id="0" name=""/>
        <dsp:cNvSpPr/>
      </dsp:nvSpPr>
      <dsp:spPr>
        <a:xfrm>
          <a:off x="0" y="955954"/>
          <a:ext cx="8142111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A8CDC1-E330-4F3D-92A5-898FE7677E0B}">
      <dsp:nvSpPr>
        <dsp:cNvPr id="0" name=""/>
        <dsp:cNvSpPr/>
      </dsp:nvSpPr>
      <dsp:spPr>
        <a:xfrm>
          <a:off x="0" y="955954"/>
          <a:ext cx="8142111" cy="955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Add back button, some people were confused in the first question (see above) and couldn’t change their answer</a:t>
          </a:r>
          <a:endParaRPr lang="en-US" sz="1900" kern="1200" dirty="0"/>
        </a:p>
      </dsp:txBody>
      <dsp:txXfrm>
        <a:off x="0" y="955954"/>
        <a:ext cx="8142111" cy="955371"/>
      </dsp:txXfrm>
    </dsp:sp>
    <dsp:sp modelId="{10B9D4B4-D093-48FE-AA8E-8125D78E0C1F}">
      <dsp:nvSpPr>
        <dsp:cNvPr id="0" name=""/>
        <dsp:cNvSpPr/>
      </dsp:nvSpPr>
      <dsp:spPr>
        <a:xfrm>
          <a:off x="0" y="1911325"/>
          <a:ext cx="8142111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3BF45E-537B-458C-8770-BCA24A95BDA5}">
      <dsp:nvSpPr>
        <dsp:cNvPr id="0" name=""/>
        <dsp:cNvSpPr/>
      </dsp:nvSpPr>
      <dsp:spPr>
        <a:xfrm>
          <a:off x="0" y="1911325"/>
          <a:ext cx="8142111" cy="955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Include choices for adult members/include volunteering activities or adult leadership roles in questions regarding participation in the Boy Scouts</a:t>
          </a:r>
          <a:endParaRPr lang="en-US" sz="1900" kern="1200" dirty="0"/>
        </a:p>
      </dsp:txBody>
      <dsp:txXfrm>
        <a:off x="0" y="1911325"/>
        <a:ext cx="8142111" cy="955371"/>
      </dsp:txXfrm>
    </dsp:sp>
    <dsp:sp modelId="{305EC13F-1F21-428A-B124-0D878B19DE5B}">
      <dsp:nvSpPr>
        <dsp:cNvPr id="0" name=""/>
        <dsp:cNvSpPr/>
      </dsp:nvSpPr>
      <dsp:spPr>
        <a:xfrm>
          <a:off x="0" y="2866696"/>
          <a:ext cx="8142111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771294-F4A1-46D7-B9C2-D8614DB6680F}">
      <dsp:nvSpPr>
        <dsp:cNvPr id="0" name=""/>
        <dsp:cNvSpPr/>
      </dsp:nvSpPr>
      <dsp:spPr>
        <a:xfrm>
          <a:off x="0" y="2866696"/>
          <a:ext cx="8142111" cy="955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Question regarding job role/position should include an “Other” option</a:t>
          </a:r>
          <a:endParaRPr lang="en-US" sz="1900" kern="1200" dirty="0"/>
        </a:p>
      </dsp:txBody>
      <dsp:txXfrm>
        <a:off x="0" y="2866696"/>
        <a:ext cx="8142111" cy="955371"/>
      </dsp:txXfrm>
    </dsp:sp>
    <dsp:sp modelId="{77D3A985-0FF0-4363-B867-88A70540909E}">
      <dsp:nvSpPr>
        <dsp:cNvPr id="0" name=""/>
        <dsp:cNvSpPr/>
      </dsp:nvSpPr>
      <dsp:spPr>
        <a:xfrm>
          <a:off x="0" y="3822067"/>
          <a:ext cx="8142111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D8F44B-F675-4155-9C51-00B97359A733}">
      <dsp:nvSpPr>
        <dsp:cNvPr id="0" name=""/>
        <dsp:cNvSpPr/>
      </dsp:nvSpPr>
      <dsp:spPr>
        <a:xfrm>
          <a:off x="0" y="3822067"/>
          <a:ext cx="8142111" cy="955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Consider age range of respondents - some of the demographic information around career doesn’t apply to retirees</a:t>
          </a:r>
          <a:endParaRPr lang="en-US" sz="1900" kern="1200" dirty="0"/>
        </a:p>
      </dsp:txBody>
      <dsp:txXfrm>
        <a:off x="0" y="3822067"/>
        <a:ext cx="8142111" cy="9553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3A7708-D95A-406F-8DDF-8C714BB21415}">
      <dsp:nvSpPr>
        <dsp:cNvPr id="0" name=""/>
        <dsp:cNvSpPr/>
      </dsp:nvSpPr>
      <dsp:spPr>
        <a:xfrm>
          <a:off x="-5549306" y="-849588"/>
          <a:ext cx="6607252" cy="6607252"/>
        </a:xfrm>
        <a:prstGeom prst="blockArc">
          <a:avLst>
            <a:gd name="adj1" fmla="val 18900000"/>
            <a:gd name="adj2" fmla="val 2700000"/>
            <a:gd name="adj3" fmla="val 327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596BF1-0FA3-4A91-A898-5E5A28EE8411}">
      <dsp:nvSpPr>
        <dsp:cNvPr id="0" name=""/>
        <dsp:cNvSpPr/>
      </dsp:nvSpPr>
      <dsp:spPr>
        <a:xfrm>
          <a:off x="462535" y="306656"/>
          <a:ext cx="6589129" cy="61370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7129" tIns="33020" rIns="33020" bIns="3302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Overarching Goal: Develop a way to assess the long-term impact of participation in the Boy Scouts</a:t>
          </a:r>
          <a:r>
            <a:rPr lang="en-US" sz="1300" b="0" i="0" u="none" strike="noStrike" kern="1200" cap="none" baseline="0" noProof="0">
              <a:solidFill>
                <a:schemeClr val="bg1"/>
              </a:solidFill>
              <a:latin typeface="Rockwell"/>
            </a:rPr>
            <a:t>, focused on St. Louis Chapter</a:t>
          </a:r>
        </a:p>
      </dsp:txBody>
      <dsp:txXfrm>
        <a:off x="462535" y="306656"/>
        <a:ext cx="6589129" cy="613705"/>
      </dsp:txXfrm>
    </dsp:sp>
    <dsp:sp modelId="{207E383C-422E-436F-A4F5-DAAE3FF9411F}">
      <dsp:nvSpPr>
        <dsp:cNvPr id="0" name=""/>
        <dsp:cNvSpPr/>
      </dsp:nvSpPr>
      <dsp:spPr>
        <a:xfrm>
          <a:off x="78969" y="229943"/>
          <a:ext cx="767132" cy="7671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B84CDD-565B-4125-B56E-189CB1AFF29B}">
      <dsp:nvSpPr>
        <dsp:cNvPr id="0" name=""/>
        <dsp:cNvSpPr/>
      </dsp:nvSpPr>
      <dsp:spPr>
        <a:xfrm>
          <a:off x="902299" y="1226920"/>
          <a:ext cx="6149365" cy="61370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7129" tIns="33020" rIns="33020" bIns="3302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Stakeholders: Donors (e.g. United Way), Board of Directors, Management, Parents, Community</a:t>
          </a:r>
        </a:p>
      </dsp:txBody>
      <dsp:txXfrm>
        <a:off x="902299" y="1226920"/>
        <a:ext cx="6149365" cy="613705"/>
      </dsp:txXfrm>
    </dsp:sp>
    <dsp:sp modelId="{E82EE317-B4E9-4E47-96FA-D815D80975C7}">
      <dsp:nvSpPr>
        <dsp:cNvPr id="0" name=""/>
        <dsp:cNvSpPr/>
      </dsp:nvSpPr>
      <dsp:spPr>
        <a:xfrm>
          <a:off x="518733" y="1150207"/>
          <a:ext cx="767132" cy="7671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BCD750-CB14-4D18-93A4-17D1F6E0FD38}">
      <dsp:nvSpPr>
        <dsp:cNvPr id="0" name=""/>
        <dsp:cNvSpPr/>
      </dsp:nvSpPr>
      <dsp:spPr>
        <a:xfrm>
          <a:off x="1037271" y="2147184"/>
          <a:ext cx="6014393" cy="61370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7129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Project Goal: Develop a framework that measures the impact of Boy Scouts participation that will be leveraged in a subsequent study</a:t>
          </a:r>
        </a:p>
      </dsp:txBody>
      <dsp:txXfrm>
        <a:off x="1037271" y="2147184"/>
        <a:ext cx="6014393" cy="613705"/>
      </dsp:txXfrm>
    </dsp:sp>
    <dsp:sp modelId="{3919EE38-23CA-476B-8483-8123F7CC547C}">
      <dsp:nvSpPr>
        <dsp:cNvPr id="0" name=""/>
        <dsp:cNvSpPr/>
      </dsp:nvSpPr>
      <dsp:spPr>
        <a:xfrm>
          <a:off x="653705" y="2070471"/>
          <a:ext cx="767132" cy="7671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1CB3BE-48A7-4359-B1A2-6D86BF88E2CD}">
      <dsp:nvSpPr>
        <dsp:cNvPr id="0" name=""/>
        <dsp:cNvSpPr/>
      </dsp:nvSpPr>
      <dsp:spPr>
        <a:xfrm>
          <a:off x="902299" y="3067448"/>
          <a:ext cx="6149365" cy="61370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7129" tIns="33020" rIns="33020" bIns="3302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Immediate Goals: Run a pilot study using the above framework, identify key learnings and make recommendation to improve the framework for the full study</a:t>
          </a:r>
        </a:p>
      </dsp:txBody>
      <dsp:txXfrm>
        <a:off x="902299" y="3067448"/>
        <a:ext cx="6149365" cy="613705"/>
      </dsp:txXfrm>
    </dsp:sp>
    <dsp:sp modelId="{F8C68BC0-5832-4DFA-A730-A83D2CE55013}">
      <dsp:nvSpPr>
        <dsp:cNvPr id="0" name=""/>
        <dsp:cNvSpPr/>
      </dsp:nvSpPr>
      <dsp:spPr>
        <a:xfrm>
          <a:off x="518733" y="2990735"/>
          <a:ext cx="767132" cy="7671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0470B7-E313-40E2-84AE-061D3EDDD6E3}">
      <dsp:nvSpPr>
        <dsp:cNvPr id="0" name=""/>
        <dsp:cNvSpPr/>
      </dsp:nvSpPr>
      <dsp:spPr>
        <a:xfrm>
          <a:off x="462535" y="3987712"/>
          <a:ext cx="6589129" cy="61370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7129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Secondary Goals: Get an idea of the results the full study may get</a:t>
          </a:r>
        </a:p>
      </dsp:txBody>
      <dsp:txXfrm>
        <a:off x="462535" y="3987712"/>
        <a:ext cx="6589129" cy="613705"/>
      </dsp:txXfrm>
    </dsp:sp>
    <dsp:sp modelId="{E886E6EB-BA87-4FB9-9B94-81D89BE5DFF3}">
      <dsp:nvSpPr>
        <dsp:cNvPr id="0" name=""/>
        <dsp:cNvSpPr/>
      </dsp:nvSpPr>
      <dsp:spPr>
        <a:xfrm>
          <a:off x="78969" y="3910999"/>
          <a:ext cx="767132" cy="7671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6D2F03-5981-470B-97DF-5221DCB0BA53}">
      <dsp:nvSpPr>
        <dsp:cNvPr id="0" name=""/>
        <dsp:cNvSpPr/>
      </dsp:nvSpPr>
      <dsp:spPr>
        <a:xfrm>
          <a:off x="548934" y="288"/>
          <a:ext cx="1001496" cy="1001496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B2E5A-4D3F-4119-8DE0-050AD2D63CA4}">
      <dsp:nvSpPr>
        <dsp:cNvPr id="0" name=""/>
        <dsp:cNvSpPr/>
      </dsp:nvSpPr>
      <dsp:spPr>
        <a:xfrm>
          <a:off x="762368" y="213721"/>
          <a:ext cx="574628" cy="5746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A6A64C-5489-4B37-A4BC-5769ECE87A4D}">
      <dsp:nvSpPr>
        <dsp:cNvPr id="0" name=""/>
        <dsp:cNvSpPr/>
      </dsp:nvSpPr>
      <dsp:spPr>
        <a:xfrm>
          <a:off x="228784" y="1313725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1</a:t>
          </a:r>
          <a:r>
            <a:rPr lang="en-US" sz="1400" kern="1200" cap="none" dirty="0"/>
            <a:t>. Identify key impact areas​​</a:t>
          </a:r>
          <a:endParaRPr lang="en-US" sz="1400" kern="1200" dirty="0"/>
        </a:p>
      </dsp:txBody>
      <dsp:txXfrm>
        <a:off x="228784" y="1313725"/>
        <a:ext cx="1641796" cy="656718"/>
      </dsp:txXfrm>
    </dsp:sp>
    <dsp:sp modelId="{ACFF775B-57BA-4F7F-B9C5-A475D153F843}">
      <dsp:nvSpPr>
        <dsp:cNvPr id="0" name=""/>
        <dsp:cNvSpPr/>
      </dsp:nvSpPr>
      <dsp:spPr>
        <a:xfrm>
          <a:off x="2478046" y="288"/>
          <a:ext cx="1001496" cy="1001496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6DC996-01F9-4162-84A5-00FBEC06E3C9}">
      <dsp:nvSpPr>
        <dsp:cNvPr id="0" name=""/>
        <dsp:cNvSpPr/>
      </dsp:nvSpPr>
      <dsp:spPr>
        <a:xfrm>
          <a:off x="2691479" y="213721"/>
          <a:ext cx="574628" cy="5746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3748A5-E316-4E12-8665-2B3DCE09FA6A}">
      <dsp:nvSpPr>
        <dsp:cNvPr id="0" name=""/>
        <dsp:cNvSpPr/>
      </dsp:nvSpPr>
      <dsp:spPr>
        <a:xfrm>
          <a:off x="2157895" y="1313725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2</a:t>
          </a:r>
          <a:r>
            <a:rPr lang="en-US" sz="1400" kern="1200" cap="none" dirty="0"/>
            <a:t>. Get stakeholder input (management, board)​</a:t>
          </a:r>
          <a:endParaRPr lang="en-US" sz="1400" kern="1200" dirty="0"/>
        </a:p>
      </dsp:txBody>
      <dsp:txXfrm>
        <a:off x="2157895" y="1313725"/>
        <a:ext cx="1641796" cy="656718"/>
      </dsp:txXfrm>
    </dsp:sp>
    <dsp:sp modelId="{832B2E4B-53D0-4273-A05C-C5E91C89949A}">
      <dsp:nvSpPr>
        <dsp:cNvPr id="0" name=""/>
        <dsp:cNvSpPr/>
      </dsp:nvSpPr>
      <dsp:spPr>
        <a:xfrm>
          <a:off x="4407157" y="288"/>
          <a:ext cx="1001496" cy="1001496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B8D2DA-AB61-4356-B8EF-BBB9730E89AD}">
      <dsp:nvSpPr>
        <dsp:cNvPr id="0" name=""/>
        <dsp:cNvSpPr/>
      </dsp:nvSpPr>
      <dsp:spPr>
        <a:xfrm>
          <a:off x="4620591" y="213721"/>
          <a:ext cx="574628" cy="5746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7EE2EE-F6BD-4827-B46B-FE2156434E9A}">
      <dsp:nvSpPr>
        <dsp:cNvPr id="0" name=""/>
        <dsp:cNvSpPr/>
      </dsp:nvSpPr>
      <dsp:spPr>
        <a:xfrm>
          <a:off x="4087007" y="1313725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3. </a:t>
          </a:r>
          <a:r>
            <a:rPr lang="en-US" sz="1400" kern="1200" cap="none"/>
            <a:t>Develop framework of impact study​​</a:t>
          </a:r>
          <a:endParaRPr lang="en-US" sz="1400" kern="1200"/>
        </a:p>
      </dsp:txBody>
      <dsp:txXfrm>
        <a:off x="4087007" y="1313725"/>
        <a:ext cx="1641796" cy="656718"/>
      </dsp:txXfrm>
    </dsp:sp>
    <dsp:sp modelId="{E984607B-C2BA-405A-A348-1194B2A55C02}">
      <dsp:nvSpPr>
        <dsp:cNvPr id="0" name=""/>
        <dsp:cNvSpPr/>
      </dsp:nvSpPr>
      <dsp:spPr>
        <a:xfrm>
          <a:off x="6336268" y="288"/>
          <a:ext cx="1001496" cy="1001496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F167B7-898D-4169-AC89-25F576CAD04F}">
      <dsp:nvSpPr>
        <dsp:cNvPr id="0" name=""/>
        <dsp:cNvSpPr/>
      </dsp:nvSpPr>
      <dsp:spPr>
        <a:xfrm>
          <a:off x="6549702" y="213721"/>
          <a:ext cx="574628" cy="57462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BB4B6F-FCB6-408C-9C92-F4F8252574DB}">
      <dsp:nvSpPr>
        <dsp:cNvPr id="0" name=""/>
        <dsp:cNvSpPr/>
      </dsp:nvSpPr>
      <dsp:spPr>
        <a:xfrm>
          <a:off x="6016118" y="1313725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4</a:t>
          </a:r>
          <a:r>
            <a:rPr lang="en-US" sz="1400" kern="1200" cap="none"/>
            <a:t>. Create pilot survey​​</a:t>
          </a:r>
          <a:endParaRPr lang="en-US" sz="1400" kern="1200"/>
        </a:p>
      </dsp:txBody>
      <dsp:txXfrm>
        <a:off x="6016118" y="1313725"/>
        <a:ext cx="1641796" cy="656718"/>
      </dsp:txXfrm>
    </dsp:sp>
    <dsp:sp modelId="{3396719A-832A-4F0A-AD7C-BC1B8D645995}">
      <dsp:nvSpPr>
        <dsp:cNvPr id="0" name=""/>
        <dsp:cNvSpPr/>
      </dsp:nvSpPr>
      <dsp:spPr>
        <a:xfrm>
          <a:off x="548934" y="2380893"/>
          <a:ext cx="1001496" cy="1001496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104EA4-0408-4734-828D-1C53808F599C}">
      <dsp:nvSpPr>
        <dsp:cNvPr id="0" name=""/>
        <dsp:cNvSpPr/>
      </dsp:nvSpPr>
      <dsp:spPr>
        <a:xfrm>
          <a:off x="762368" y="2594327"/>
          <a:ext cx="574628" cy="57462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FC6BC1-36E3-420F-B46E-02CE9FF08A7B}">
      <dsp:nvSpPr>
        <dsp:cNvPr id="0" name=""/>
        <dsp:cNvSpPr/>
      </dsp:nvSpPr>
      <dsp:spPr>
        <a:xfrm>
          <a:off x="228784" y="3694331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cap="none"/>
            <a:t>5. Run pilot​​</a:t>
          </a:r>
        </a:p>
      </dsp:txBody>
      <dsp:txXfrm>
        <a:off x="228784" y="3694331"/>
        <a:ext cx="1641796" cy="656718"/>
      </dsp:txXfrm>
    </dsp:sp>
    <dsp:sp modelId="{CC321F90-E7BA-4D39-9E2D-271883A7802D}">
      <dsp:nvSpPr>
        <dsp:cNvPr id="0" name=""/>
        <dsp:cNvSpPr/>
      </dsp:nvSpPr>
      <dsp:spPr>
        <a:xfrm>
          <a:off x="2478046" y="2380893"/>
          <a:ext cx="1001496" cy="1001496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5C5C83-9C01-47E5-B55E-83B82C5606F4}">
      <dsp:nvSpPr>
        <dsp:cNvPr id="0" name=""/>
        <dsp:cNvSpPr/>
      </dsp:nvSpPr>
      <dsp:spPr>
        <a:xfrm>
          <a:off x="2691479" y="2594327"/>
          <a:ext cx="574628" cy="57462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B7DEFF-8B4D-49AE-9F39-FB5CFED66D51}">
      <dsp:nvSpPr>
        <dsp:cNvPr id="0" name=""/>
        <dsp:cNvSpPr/>
      </dsp:nvSpPr>
      <dsp:spPr>
        <a:xfrm>
          <a:off x="2157895" y="3694331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6. </a:t>
          </a:r>
          <a:r>
            <a:rPr lang="en-US" sz="1400" kern="1200" cap="none"/>
            <a:t>Analyze pilot data ​</a:t>
          </a:r>
          <a:endParaRPr lang="en-US" sz="1400" kern="1200"/>
        </a:p>
      </dsp:txBody>
      <dsp:txXfrm>
        <a:off x="2157895" y="3694331"/>
        <a:ext cx="1641796" cy="656718"/>
      </dsp:txXfrm>
    </dsp:sp>
    <dsp:sp modelId="{191CC1EA-071B-4B7F-AD8F-192E7BDC6647}">
      <dsp:nvSpPr>
        <dsp:cNvPr id="0" name=""/>
        <dsp:cNvSpPr/>
      </dsp:nvSpPr>
      <dsp:spPr>
        <a:xfrm>
          <a:off x="4407157" y="2380893"/>
          <a:ext cx="1001496" cy="1001496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0D5B1B-7523-4086-9624-AD6A1A110A83}">
      <dsp:nvSpPr>
        <dsp:cNvPr id="0" name=""/>
        <dsp:cNvSpPr/>
      </dsp:nvSpPr>
      <dsp:spPr>
        <a:xfrm>
          <a:off x="4620591" y="2594327"/>
          <a:ext cx="574628" cy="574628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440070-FFAC-4F8F-8785-1BC24CD42752}">
      <dsp:nvSpPr>
        <dsp:cNvPr id="0" name=""/>
        <dsp:cNvSpPr/>
      </dsp:nvSpPr>
      <dsp:spPr>
        <a:xfrm>
          <a:off x="4087007" y="3694331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7. </a:t>
          </a:r>
          <a:r>
            <a:rPr lang="en-US" sz="1400" kern="1200" cap="none"/>
            <a:t>Create report</a:t>
          </a:r>
          <a:r>
            <a:rPr lang="en-US" sz="1400" kern="1200"/>
            <a:t>​​</a:t>
          </a:r>
        </a:p>
      </dsp:txBody>
      <dsp:txXfrm>
        <a:off x="4087007" y="3694331"/>
        <a:ext cx="1641796" cy="656718"/>
      </dsp:txXfrm>
    </dsp:sp>
    <dsp:sp modelId="{670090CB-B3A0-482B-B781-6A0CAD46B3CD}">
      <dsp:nvSpPr>
        <dsp:cNvPr id="0" name=""/>
        <dsp:cNvSpPr/>
      </dsp:nvSpPr>
      <dsp:spPr>
        <a:xfrm>
          <a:off x="6336268" y="2380893"/>
          <a:ext cx="1001496" cy="1001496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6CCFF-5421-4F9F-ABDE-C22A661FBFA6}">
      <dsp:nvSpPr>
        <dsp:cNvPr id="0" name=""/>
        <dsp:cNvSpPr/>
      </dsp:nvSpPr>
      <dsp:spPr>
        <a:xfrm>
          <a:off x="6549702" y="2594327"/>
          <a:ext cx="574628" cy="574628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189333-892C-4722-BCE1-4E606C15E03D}">
      <dsp:nvSpPr>
        <dsp:cNvPr id="0" name=""/>
        <dsp:cNvSpPr/>
      </dsp:nvSpPr>
      <dsp:spPr>
        <a:xfrm>
          <a:off x="6016118" y="3694331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8</a:t>
          </a:r>
          <a:r>
            <a:rPr lang="en-US" sz="1400" kern="1200" cap="none"/>
            <a:t>. Final presentation   </a:t>
          </a:r>
          <a:endParaRPr lang="en-US" sz="1400" kern="1200"/>
        </a:p>
      </dsp:txBody>
      <dsp:txXfrm>
        <a:off x="6016118" y="3694331"/>
        <a:ext cx="1641796" cy="6567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E6F26B-DE6B-4DE6-B253-F3A45FB5F2D1}">
      <dsp:nvSpPr>
        <dsp:cNvPr id="0" name=""/>
        <dsp:cNvSpPr/>
      </dsp:nvSpPr>
      <dsp:spPr>
        <a:xfrm>
          <a:off x="1793750" y="881"/>
          <a:ext cx="984498" cy="6399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Rockwell"/>
            </a:rPr>
            <a:t>Demographic</a:t>
          </a:r>
          <a:endParaRPr lang="en-US" sz="1000" kern="1200"/>
        </a:p>
      </dsp:txBody>
      <dsp:txXfrm>
        <a:off x="1824988" y="32119"/>
        <a:ext cx="922022" cy="577447"/>
      </dsp:txXfrm>
    </dsp:sp>
    <dsp:sp modelId="{B605383B-65F7-4D2F-ADF4-BCEB9A3C4CF5}">
      <dsp:nvSpPr>
        <dsp:cNvPr id="0" name=""/>
        <dsp:cNvSpPr/>
      </dsp:nvSpPr>
      <dsp:spPr>
        <a:xfrm>
          <a:off x="778043" y="320843"/>
          <a:ext cx="3015912" cy="3015912"/>
        </a:xfrm>
        <a:custGeom>
          <a:avLst/>
          <a:gdLst/>
          <a:ahLst/>
          <a:cxnLst/>
          <a:rect l="0" t="0" r="0" b="0"/>
          <a:pathLst>
            <a:path>
              <a:moveTo>
                <a:pt x="2006500" y="84795"/>
              </a:moveTo>
              <a:arcTo wR="1507956" hR="1507956" stAng="17358345" swAng="1501695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409179-200E-421B-932B-13C7385A10EF}">
      <dsp:nvSpPr>
        <dsp:cNvPr id="0" name=""/>
        <dsp:cNvSpPr/>
      </dsp:nvSpPr>
      <dsp:spPr>
        <a:xfrm>
          <a:off x="3099679" y="754860"/>
          <a:ext cx="984498" cy="6399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Rockwell"/>
            </a:rPr>
            <a:t>Boy Scouts Experience</a:t>
          </a:r>
        </a:p>
      </dsp:txBody>
      <dsp:txXfrm>
        <a:off x="3130917" y="786098"/>
        <a:ext cx="922022" cy="577447"/>
      </dsp:txXfrm>
    </dsp:sp>
    <dsp:sp modelId="{FEEB2966-90EC-4476-88FD-B8380CF2A51B}">
      <dsp:nvSpPr>
        <dsp:cNvPr id="0" name=""/>
        <dsp:cNvSpPr/>
      </dsp:nvSpPr>
      <dsp:spPr>
        <a:xfrm>
          <a:off x="778043" y="320843"/>
          <a:ext cx="3015912" cy="3015912"/>
        </a:xfrm>
        <a:custGeom>
          <a:avLst/>
          <a:gdLst/>
          <a:ahLst/>
          <a:cxnLst/>
          <a:rect l="0" t="0" r="0" b="0"/>
          <a:pathLst>
            <a:path>
              <a:moveTo>
                <a:pt x="2954577" y="1082260"/>
              </a:moveTo>
              <a:arcTo wR="1507956" hR="1507956" stAng="20616148" swAng="1967703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AFA222-0F3A-45F6-BB1C-7A1380615D38}">
      <dsp:nvSpPr>
        <dsp:cNvPr id="0" name=""/>
        <dsp:cNvSpPr/>
      </dsp:nvSpPr>
      <dsp:spPr>
        <a:xfrm>
          <a:off x="3099679" y="2262816"/>
          <a:ext cx="984498" cy="6399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Rockwell"/>
            </a:rPr>
            <a:t>Key Impact Area 1</a:t>
          </a:r>
          <a:endParaRPr lang="en-US" sz="1000" kern="1200"/>
        </a:p>
      </dsp:txBody>
      <dsp:txXfrm>
        <a:off x="3130917" y="2294054"/>
        <a:ext cx="922022" cy="577447"/>
      </dsp:txXfrm>
    </dsp:sp>
    <dsp:sp modelId="{7BB16BBC-299C-4DEA-A4F7-99A6CB8F29D2}">
      <dsp:nvSpPr>
        <dsp:cNvPr id="0" name=""/>
        <dsp:cNvSpPr/>
      </dsp:nvSpPr>
      <dsp:spPr>
        <a:xfrm>
          <a:off x="778043" y="320843"/>
          <a:ext cx="3015912" cy="3015912"/>
        </a:xfrm>
        <a:custGeom>
          <a:avLst/>
          <a:gdLst/>
          <a:ahLst/>
          <a:cxnLst/>
          <a:rect l="0" t="0" r="0" b="0"/>
          <a:pathLst>
            <a:path>
              <a:moveTo>
                <a:pt x="2561775" y="2586564"/>
              </a:moveTo>
              <a:arcTo wR="1507956" hR="1507956" stAng="2739960" swAng="1501695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60B32C-A5AE-4788-B92C-9496F56FC393}">
      <dsp:nvSpPr>
        <dsp:cNvPr id="0" name=""/>
        <dsp:cNvSpPr/>
      </dsp:nvSpPr>
      <dsp:spPr>
        <a:xfrm>
          <a:off x="1793750" y="3016794"/>
          <a:ext cx="984498" cy="6399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Key Impact Area </a:t>
          </a:r>
          <a:r>
            <a:rPr lang="en-US" sz="1000" kern="1200">
              <a:latin typeface="Rockwell"/>
            </a:rPr>
            <a:t>2</a:t>
          </a:r>
        </a:p>
      </dsp:txBody>
      <dsp:txXfrm>
        <a:off x="1824988" y="3048032"/>
        <a:ext cx="922022" cy="577447"/>
      </dsp:txXfrm>
    </dsp:sp>
    <dsp:sp modelId="{AFA680D1-407C-4E08-BD23-BCFD758618D3}">
      <dsp:nvSpPr>
        <dsp:cNvPr id="0" name=""/>
        <dsp:cNvSpPr/>
      </dsp:nvSpPr>
      <dsp:spPr>
        <a:xfrm>
          <a:off x="778043" y="320843"/>
          <a:ext cx="3015912" cy="3015912"/>
        </a:xfrm>
        <a:custGeom>
          <a:avLst/>
          <a:gdLst/>
          <a:ahLst/>
          <a:cxnLst/>
          <a:rect l="0" t="0" r="0" b="0"/>
          <a:pathLst>
            <a:path>
              <a:moveTo>
                <a:pt x="1009412" y="2931116"/>
              </a:moveTo>
              <a:arcTo wR="1507956" hR="1507956" stAng="6558345" swAng="1501695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EC40EB-9EC1-4A9D-8DC1-B23CC44D8C02}">
      <dsp:nvSpPr>
        <dsp:cNvPr id="0" name=""/>
        <dsp:cNvSpPr/>
      </dsp:nvSpPr>
      <dsp:spPr>
        <a:xfrm>
          <a:off x="487822" y="2262816"/>
          <a:ext cx="984498" cy="6399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Key Impact Area </a:t>
          </a:r>
          <a:r>
            <a:rPr lang="en-US" sz="1000" kern="1200">
              <a:latin typeface="Rockwell"/>
            </a:rPr>
            <a:t>3</a:t>
          </a:r>
          <a:endParaRPr lang="en-US" sz="1000" kern="1200"/>
        </a:p>
      </dsp:txBody>
      <dsp:txXfrm>
        <a:off x="519060" y="2294054"/>
        <a:ext cx="922022" cy="577447"/>
      </dsp:txXfrm>
    </dsp:sp>
    <dsp:sp modelId="{78AF8649-0742-47A8-8ADD-27D39A290D6F}">
      <dsp:nvSpPr>
        <dsp:cNvPr id="0" name=""/>
        <dsp:cNvSpPr/>
      </dsp:nvSpPr>
      <dsp:spPr>
        <a:xfrm>
          <a:off x="778043" y="320843"/>
          <a:ext cx="3015912" cy="3015912"/>
        </a:xfrm>
        <a:custGeom>
          <a:avLst/>
          <a:gdLst/>
          <a:ahLst/>
          <a:cxnLst/>
          <a:rect l="0" t="0" r="0" b="0"/>
          <a:pathLst>
            <a:path>
              <a:moveTo>
                <a:pt x="61334" y="1933652"/>
              </a:moveTo>
              <a:arcTo wR="1507956" hR="1507956" stAng="9816148" swAng="1967703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8F3E83-0B1B-44BC-B4D9-C85C0D19D845}">
      <dsp:nvSpPr>
        <dsp:cNvPr id="0" name=""/>
        <dsp:cNvSpPr/>
      </dsp:nvSpPr>
      <dsp:spPr>
        <a:xfrm>
          <a:off x="487822" y="754860"/>
          <a:ext cx="984498" cy="6399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Key Impact Area </a:t>
          </a:r>
          <a:r>
            <a:rPr lang="en-US" sz="1000" kern="1200">
              <a:latin typeface="Rockwell"/>
            </a:rPr>
            <a:t>4</a:t>
          </a:r>
          <a:endParaRPr lang="en-US" sz="1000" kern="1200"/>
        </a:p>
      </dsp:txBody>
      <dsp:txXfrm>
        <a:off x="519060" y="786098"/>
        <a:ext cx="922022" cy="577447"/>
      </dsp:txXfrm>
    </dsp:sp>
    <dsp:sp modelId="{6388649E-05B9-4D15-BE3A-4A6D7BFA158F}">
      <dsp:nvSpPr>
        <dsp:cNvPr id="0" name=""/>
        <dsp:cNvSpPr/>
      </dsp:nvSpPr>
      <dsp:spPr>
        <a:xfrm>
          <a:off x="778043" y="320843"/>
          <a:ext cx="3015912" cy="3015912"/>
        </a:xfrm>
        <a:custGeom>
          <a:avLst/>
          <a:gdLst/>
          <a:ahLst/>
          <a:cxnLst/>
          <a:rect l="0" t="0" r="0" b="0"/>
          <a:pathLst>
            <a:path>
              <a:moveTo>
                <a:pt x="454136" y="429347"/>
              </a:moveTo>
              <a:arcTo wR="1507956" hR="1507956" stAng="13539960" swAng="1501695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0C743-F293-4D09-941B-19F716169113}">
      <dsp:nvSpPr>
        <dsp:cNvPr id="0" name=""/>
        <dsp:cNvSpPr/>
      </dsp:nvSpPr>
      <dsp:spPr>
        <a:xfrm>
          <a:off x="0" y="959"/>
          <a:ext cx="3855862" cy="48635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1E44FF-53F6-44C0-99AD-3E0C6DA7AFA2}">
      <dsp:nvSpPr>
        <dsp:cNvPr id="0" name=""/>
        <dsp:cNvSpPr/>
      </dsp:nvSpPr>
      <dsp:spPr>
        <a:xfrm>
          <a:off x="147122" y="110389"/>
          <a:ext cx="267495" cy="2674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92310D-5EFB-4B35-99A5-29FE282FCF8C}">
      <dsp:nvSpPr>
        <dsp:cNvPr id="0" name=""/>
        <dsp:cNvSpPr/>
      </dsp:nvSpPr>
      <dsp:spPr>
        <a:xfrm>
          <a:off x="561740" y="959"/>
          <a:ext cx="3294121" cy="486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73" tIns="51473" rIns="51473" bIns="51473" numCol="1" spcCol="1270" anchor="ctr" anchorCtr="0">
          <a:noAutofit/>
        </a:bodyPr>
        <a:lstStyle/>
        <a:p>
          <a:pPr marL="0" lvl="0" indent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u="none" strike="noStrike" kern="1200" cap="none" baseline="0" noProof="0">
              <a:solidFill>
                <a:srgbClr val="010000"/>
              </a:solidFill>
              <a:latin typeface="Rockwell"/>
            </a:rPr>
            <a:t>Multiple Choice Questions</a:t>
          </a:r>
        </a:p>
      </dsp:txBody>
      <dsp:txXfrm>
        <a:off x="561740" y="959"/>
        <a:ext cx="3294121" cy="486355"/>
      </dsp:txXfrm>
    </dsp:sp>
    <dsp:sp modelId="{2268BFA5-2D4A-442A-8AE8-24903F43F8AC}">
      <dsp:nvSpPr>
        <dsp:cNvPr id="0" name=""/>
        <dsp:cNvSpPr/>
      </dsp:nvSpPr>
      <dsp:spPr>
        <a:xfrm>
          <a:off x="0" y="608903"/>
          <a:ext cx="3855862" cy="48635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F457EB-1D5F-48DB-B659-94566C5A61F1}">
      <dsp:nvSpPr>
        <dsp:cNvPr id="0" name=""/>
        <dsp:cNvSpPr/>
      </dsp:nvSpPr>
      <dsp:spPr>
        <a:xfrm>
          <a:off x="147122" y="718333"/>
          <a:ext cx="267495" cy="2674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C30D2C-D0B7-4A75-83D0-283E63A7850E}">
      <dsp:nvSpPr>
        <dsp:cNvPr id="0" name=""/>
        <dsp:cNvSpPr/>
      </dsp:nvSpPr>
      <dsp:spPr>
        <a:xfrm>
          <a:off x="561740" y="608903"/>
          <a:ext cx="3294121" cy="486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73" tIns="51473" rIns="51473" bIns="51473" numCol="1" spcCol="1270" anchor="ctr" anchorCtr="0">
          <a:noAutofit/>
        </a:bodyPr>
        <a:lstStyle/>
        <a:p>
          <a:pPr marL="0" lvl="0" indent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>
              <a:latin typeface="Rockwell"/>
            </a:rPr>
            <a:t>Rating</a:t>
          </a:r>
          <a:r>
            <a:rPr lang="en-US" sz="1800" kern="1200">
              <a:latin typeface="Rockwell"/>
            </a:rPr>
            <a:t> Scale Questions</a:t>
          </a:r>
          <a:endParaRPr lang="en-US" sz="1800" kern="1200"/>
        </a:p>
      </dsp:txBody>
      <dsp:txXfrm>
        <a:off x="561740" y="608903"/>
        <a:ext cx="3294121" cy="486355"/>
      </dsp:txXfrm>
    </dsp:sp>
    <dsp:sp modelId="{6E098827-96A6-494C-BCE6-6E0208A0363E}">
      <dsp:nvSpPr>
        <dsp:cNvPr id="0" name=""/>
        <dsp:cNvSpPr/>
      </dsp:nvSpPr>
      <dsp:spPr>
        <a:xfrm>
          <a:off x="0" y="1216847"/>
          <a:ext cx="3855862" cy="48635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09D344-27FE-4369-B238-02B60E92A918}">
      <dsp:nvSpPr>
        <dsp:cNvPr id="0" name=""/>
        <dsp:cNvSpPr/>
      </dsp:nvSpPr>
      <dsp:spPr>
        <a:xfrm>
          <a:off x="147122" y="1326277"/>
          <a:ext cx="267495" cy="26749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01F4C9-0CA7-4527-884C-313D687C9722}">
      <dsp:nvSpPr>
        <dsp:cNvPr id="0" name=""/>
        <dsp:cNvSpPr/>
      </dsp:nvSpPr>
      <dsp:spPr>
        <a:xfrm>
          <a:off x="561740" y="1216847"/>
          <a:ext cx="3294121" cy="486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73" tIns="51473" rIns="51473" bIns="51473" numCol="1" spcCol="1270" anchor="ctr" anchorCtr="0">
          <a:noAutofit/>
        </a:bodyPr>
        <a:lstStyle/>
        <a:p>
          <a:pPr marL="0" lvl="0" indent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>
              <a:latin typeface="Rockwell"/>
            </a:rPr>
            <a:t>Likert Scale</a:t>
          </a:r>
          <a:r>
            <a:rPr lang="en-US" sz="1800" kern="1200">
              <a:latin typeface="Rockwell"/>
            </a:rPr>
            <a:t> Questions</a:t>
          </a:r>
        </a:p>
      </dsp:txBody>
      <dsp:txXfrm>
        <a:off x="561740" y="1216847"/>
        <a:ext cx="3294121" cy="486355"/>
      </dsp:txXfrm>
    </dsp:sp>
    <dsp:sp modelId="{597349A2-9B67-4E96-8EF0-A86CB302816D}">
      <dsp:nvSpPr>
        <dsp:cNvPr id="0" name=""/>
        <dsp:cNvSpPr/>
      </dsp:nvSpPr>
      <dsp:spPr>
        <a:xfrm>
          <a:off x="0" y="1824791"/>
          <a:ext cx="3855862" cy="48635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16C658-CA48-4BDE-B95F-F36C09F7BD48}">
      <dsp:nvSpPr>
        <dsp:cNvPr id="0" name=""/>
        <dsp:cNvSpPr/>
      </dsp:nvSpPr>
      <dsp:spPr>
        <a:xfrm>
          <a:off x="147122" y="1934221"/>
          <a:ext cx="267495" cy="26749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E8BBAA-6289-4E59-BEF5-2ECF43D94CB2}">
      <dsp:nvSpPr>
        <dsp:cNvPr id="0" name=""/>
        <dsp:cNvSpPr/>
      </dsp:nvSpPr>
      <dsp:spPr>
        <a:xfrm>
          <a:off x="561740" y="1824791"/>
          <a:ext cx="3294121" cy="486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73" tIns="51473" rIns="51473" bIns="5147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>
              <a:latin typeface="Rockwell"/>
            </a:rPr>
            <a:t>Matrix Questions</a:t>
          </a:r>
          <a:endParaRPr lang="en-US" sz="1800" kern="1200"/>
        </a:p>
      </dsp:txBody>
      <dsp:txXfrm>
        <a:off x="561740" y="1824791"/>
        <a:ext cx="3294121" cy="48635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66959D-57B9-4DE2-A648-52F4FB3B8D8F}">
      <dsp:nvSpPr>
        <dsp:cNvPr id="0" name=""/>
        <dsp:cNvSpPr/>
      </dsp:nvSpPr>
      <dsp:spPr>
        <a:xfrm>
          <a:off x="5490" y="1052419"/>
          <a:ext cx="0" cy="3472071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CFA858-0AE7-4105-AEDE-E10B1A739905}">
      <dsp:nvSpPr>
        <dsp:cNvPr id="0" name=""/>
        <dsp:cNvSpPr/>
      </dsp:nvSpPr>
      <dsp:spPr>
        <a:xfrm>
          <a:off x="540496" y="1474876"/>
          <a:ext cx="948996" cy="9489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1654EC-6C7B-4AC4-A38F-3B86F5ABE3BF}">
      <dsp:nvSpPr>
        <dsp:cNvPr id="0" name=""/>
        <dsp:cNvSpPr/>
      </dsp:nvSpPr>
      <dsp:spPr>
        <a:xfrm>
          <a:off x="101936" y="2730586"/>
          <a:ext cx="1826116" cy="17939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Self-confidence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Ethical behavior/integrity</a:t>
          </a:r>
          <a:endParaRPr kumimoji="0" lang="en-US" altLang="en-US" sz="1600" b="0" i="0" u="none" strike="noStrike" kern="1200" cap="none" normalizeH="0" baseline="0">
            <a:ln>
              <a:noFill/>
            </a:ln>
            <a:solidFill>
              <a:schemeClr val="tx1"/>
            </a:solidFill>
            <a:effectLst/>
          </a:endParaRPr>
        </a:p>
      </dsp:txBody>
      <dsp:txXfrm>
        <a:off x="101936" y="2730586"/>
        <a:ext cx="1826116" cy="1793903"/>
      </dsp:txXfrm>
    </dsp:sp>
    <dsp:sp modelId="{D387E38E-5EB0-43FC-AF5A-96B606139CE5}">
      <dsp:nvSpPr>
        <dsp:cNvPr id="0" name=""/>
        <dsp:cNvSpPr/>
      </dsp:nvSpPr>
      <dsp:spPr>
        <a:xfrm>
          <a:off x="5490" y="666633"/>
          <a:ext cx="1928928" cy="38578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Character Development</a:t>
          </a:r>
        </a:p>
      </dsp:txBody>
      <dsp:txXfrm>
        <a:off x="5490" y="666633"/>
        <a:ext cx="1928928" cy="385785"/>
      </dsp:txXfrm>
    </dsp:sp>
    <dsp:sp modelId="{616379C1-431A-46DF-B7D2-C44E513C43AD}">
      <dsp:nvSpPr>
        <dsp:cNvPr id="0" name=""/>
        <dsp:cNvSpPr/>
      </dsp:nvSpPr>
      <dsp:spPr>
        <a:xfrm>
          <a:off x="2257549" y="1052419"/>
          <a:ext cx="0" cy="3472071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18CBF-B1B8-47BB-B5B4-623CFB714782}">
      <dsp:nvSpPr>
        <dsp:cNvPr id="0" name=""/>
        <dsp:cNvSpPr/>
      </dsp:nvSpPr>
      <dsp:spPr>
        <a:xfrm>
          <a:off x="2792556" y="1474876"/>
          <a:ext cx="948996" cy="9489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029FF1-7D12-4055-ADA8-DBBC4149F95A}">
      <dsp:nvSpPr>
        <dsp:cNvPr id="0" name=""/>
        <dsp:cNvSpPr/>
      </dsp:nvSpPr>
      <dsp:spPr>
        <a:xfrm>
          <a:off x="2353996" y="2730586"/>
          <a:ext cx="1826116" cy="17939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Teamwork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Willingness to take leadership role</a:t>
          </a:r>
          <a:endParaRPr kumimoji="0" lang="en-US" altLang="en-US" sz="1600" b="0" i="0" u="none" strike="noStrike" kern="1200" cap="none" normalizeH="0" baseline="0">
            <a:ln>
              <a:noFill/>
            </a:ln>
            <a:solidFill>
              <a:schemeClr val="tx1"/>
            </a:solidFill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Public speaking</a:t>
          </a:r>
          <a:endParaRPr kumimoji="0" lang="en-US" altLang="en-US" sz="1600" b="0" i="0" u="none" strike="noStrike" kern="1200" cap="none" normalizeH="0" baseline="0">
            <a:ln>
              <a:noFill/>
            </a:ln>
            <a:solidFill>
              <a:schemeClr val="tx1"/>
            </a:solidFill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Goals/life plan</a:t>
          </a:r>
          <a:endParaRPr kumimoji="0" lang="en-US" altLang="en-US" sz="1600" b="0" i="0" u="none" strike="noStrike" kern="1200" cap="none" normalizeH="0" baseline="0">
            <a:ln>
              <a:noFill/>
            </a:ln>
            <a:solidFill>
              <a:schemeClr val="tx1"/>
            </a:solidFill>
            <a:effectLst/>
          </a:endParaRPr>
        </a:p>
      </dsp:txBody>
      <dsp:txXfrm>
        <a:off x="2353996" y="2730586"/>
        <a:ext cx="1826116" cy="1793903"/>
      </dsp:txXfrm>
    </dsp:sp>
    <dsp:sp modelId="{C3A27B89-0505-4463-9DCF-598B84D3D039}">
      <dsp:nvSpPr>
        <dsp:cNvPr id="0" name=""/>
        <dsp:cNvSpPr/>
      </dsp:nvSpPr>
      <dsp:spPr>
        <a:xfrm>
          <a:off x="2257549" y="666633"/>
          <a:ext cx="1928928" cy="38578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Leadership</a:t>
          </a:r>
        </a:p>
      </dsp:txBody>
      <dsp:txXfrm>
        <a:off x="2257549" y="666633"/>
        <a:ext cx="1928928" cy="385785"/>
      </dsp:txXfrm>
    </dsp:sp>
    <dsp:sp modelId="{FC35A169-0315-4086-8852-9E23865D3955}">
      <dsp:nvSpPr>
        <dsp:cNvPr id="0" name=""/>
        <dsp:cNvSpPr/>
      </dsp:nvSpPr>
      <dsp:spPr>
        <a:xfrm>
          <a:off x="4509608" y="1052419"/>
          <a:ext cx="0" cy="3472071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7A1127-5354-4C9D-A326-928673453D4A}">
      <dsp:nvSpPr>
        <dsp:cNvPr id="0" name=""/>
        <dsp:cNvSpPr/>
      </dsp:nvSpPr>
      <dsp:spPr>
        <a:xfrm>
          <a:off x="5044615" y="1474876"/>
          <a:ext cx="948996" cy="9489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8F2444-3E34-4184-BDB7-43FCF9662A60}">
      <dsp:nvSpPr>
        <dsp:cNvPr id="0" name=""/>
        <dsp:cNvSpPr/>
      </dsp:nvSpPr>
      <dsp:spPr>
        <a:xfrm>
          <a:off x="4606055" y="2730586"/>
          <a:ext cx="1826116" cy="17939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Volunteering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Patriotism</a:t>
          </a:r>
          <a:endParaRPr kumimoji="0" lang="en-US" altLang="en-US" sz="1600" b="0" i="0" u="none" strike="noStrike" kern="1200" cap="none" normalizeH="0" baseline="0">
            <a:ln>
              <a:noFill/>
            </a:ln>
            <a:solidFill>
              <a:schemeClr val="tx1"/>
            </a:solidFill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Financial responsibility</a:t>
          </a:r>
          <a:endParaRPr kumimoji="0" lang="en-US" altLang="en-US" sz="1600" b="0" i="0" u="none" strike="noStrike" kern="1200" cap="none" normalizeH="0" baseline="0">
            <a:ln>
              <a:noFill/>
            </a:ln>
            <a:solidFill>
              <a:schemeClr val="tx1"/>
            </a:solidFill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Donating</a:t>
          </a:r>
          <a:endParaRPr kumimoji="0" lang="en-US" altLang="en-US" sz="1600" b="0" i="0" u="none" strike="noStrike" kern="1200" cap="none" normalizeH="0" baseline="0">
            <a:ln>
              <a:noFill/>
            </a:ln>
            <a:solidFill>
              <a:schemeClr val="tx1"/>
            </a:solidFill>
            <a:effectLst/>
          </a:endParaRPr>
        </a:p>
      </dsp:txBody>
      <dsp:txXfrm>
        <a:off x="4606055" y="2730586"/>
        <a:ext cx="1826116" cy="1793903"/>
      </dsp:txXfrm>
    </dsp:sp>
    <dsp:sp modelId="{CFC8BD95-9B3C-491E-80A8-E6E8A1B7A67D}">
      <dsp:nvSpPr>
        <dsp:cNvPr id="0" name=""/>
        <dsp:cNvSpPr/>
      </dsp:nvSpPr>
      <dsp:spPr>
        <a:xfrm>
          <a:off x="4509608" y="666633"/>
          <a:ext cx="1928928" cy="38578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Citizenship</a:t>
          </a:r>
        </a:p>
      </dsp:txBody>
      <dsp:txXfrm>
        <a:off x="4509608" y="666633"/>
        <a:ext cx="1928928" cy="385785"/>
      </dsp:txXfrm>
    </dsp:sp>
    <dsp:sp modelId="{9673761C-4933-418D-B797-DECDD6EB9DEC}">
      <dsp:nvSpPr>
        <dsp:cNvPr id="0" name=""/>
        <dsp:cNvSpPr/>
      </dsp:nvSpPr>
      <dsp:spPr>
        <a:xfrm>
          <a:off x="6761668" y="1052419"/>
          <a:ext cx="0" cy="3472071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1CB924-C938-4C46-9131-F8768407AA62}">
      <dsp:nvSpPr>
        <dsp:cNvPr id="0" name=""/>
        <dsp:cNvSpPr/>
      </dsp:nvSpPr>
      <dsp:spPr>
        <a:xfrm>
          <a:off x="7296674" y="1474876"/>
          <a:ext cx="948996" cy="94898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17F7F4-06F3-435E-8CD7-9581821BEFF5}">
      <dsp:nvSpPr>
        <dsp:cNvPr id="0" name=""/>
        <dsp:cNvSpPr/>
      </dsp:nvSpPr>
      <dsp:spPr>
        <a:xfrm>
          <a:off x="6858114" y="2730586"/>
          <a:ext cx="1826116" cy="17939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Char char="•"/>
          </a:pPr>
          <a:r>
            <a:rPr lang="en-US" altLang="en-US" sz="1600" kern="1200">
              <a:latin typeface="Calibri" panose="020F0502020204030204" pitchFamily="34" charset="0"/>
              <a:cs typeface="Times New Roman" panose="02020603050405020304" pitchFamily="18" charset="0"/>
            </a:rPr>
            <a:t>Physical</a:t>
          </a:r>
          <a:endParaRPr lang="en-US" sz="1600" kern="120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0" lang="en-US" altLang="en-US" sz="1600" b="0" i="0" u="none" strike="noStrike" kern="1200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Exercise habits</a:t>
          </a:r>
          <a:endParaRPr lang="en-US" altLang="en-US" sz="1600" kern="1200">
            <a:latin typeface="Calibri" panose="020F0502020204030204" pitchFamily="34" charset="0"/>
            <a:ea typeface="Calibri" panose="020F0502020204030204" pitchFamily="34" charset="0"/>
            <a:cs typeface="Times New Roman" panose="02020603050405020304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1600" kern="1200">
              <a:latin typeface="Calibri" panose="020F0502020204030204" pitchFamily="34" charset="0"/>
              <a:cs typeface="Times New Roman" panose="02020603050405020304" pitchFamily="18" charset="0"/>
            </a:rPr>
            <a:t>Mental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1600" kern="12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Mental health</a:t>
          </a:r>
          <a:endParaRPr lang="en-US" altLang="en-US" sz="1600" kern="1200"/>
        </a:p>
      </dsp:txBody>
      <dsp:txXfrm>
        <a:off x="6858114" y="2730586"/>
        <a:ext cx="1826116" cy="1793903"/>
      </dsp:txXfrm>
    </dsp:sp>
    <dsp:sp modelId="{61039D0E-CCAF-40C3-8CF2-B28CA56D08DC}">
      <dsp:nvSpPr>
        <dsp:cNvPr id="0" name=""/>
        <dsp:cNvSpPr/>
      </dsp:nvSpPr>
      <dsp:spPr>
        <a:xfrm>
          <a:off x="6761668" y="666633"/>
          <a:ext cx="1928928" cy="38578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Fitness</a:t>
          </a:r>
        </a:p>
      </dsp:txBody>
      <dsp:txXfrm>
        <a:off x="6761668" y="666633"/>
        <a:ext cx="1928928" cy="38578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D37C69-0305-4A6B-A22D-171B036E6BB3}">
      <dsp:nvSpPr>
        <dsp:cNvPr id="0" name=""/>
        <dsp:cNvSpPr/>
      </dsp:nvSpPr>
      <dsp:spPr>
        <a:xfrm>
          <a:off x="0" y="1983"/>
          <a:ext cx="8142111" cy="100506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655DBB-0C11-46BE-BFF4-6F9DCB41E6B4}">
      <dsp:nvSpPr>
        <dsp:cNvPr id="0" name=""/>
        <dsp:cNvSpPr/>
      </dsp:nvSpPr>
      <dsp:spPr>
        <a:xfrm>
          <a:off x="304031" y="228122"/>
          <a:ext cx="552785" cy="5527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F60D3F-4629-4B05-A754-F48F2DE603AF}">
      <dsp:nvSpPr>
        <dsp:cNvPr id="0" name=""/>
        <dsp:cNvSpPr/>
      </dsp:nvSpPr>
      <dsp:spPr>
        <a:xfrm>
          <a:off x="1160849" y="1983"/>
          <a:ext cx="6981261" cy="1005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369" tIns="106369" rIns="106369" bIns="10636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200" kern="1200"/>
            <a:t>100 out of 110 are valid questionaires</a:t>
          </a:r>
          <a:endParaRPr lang="en-US" sz="2200" kern="1200"/>
        </a:p>
      </dsp:txBody>
      <dsp:txXfrm>
        <a:off x="1160849" y="1983"/>
        <a:ext cx="6981261" cy="1005064"/>
      </dsp:txXfrm>
    </dsp:sp>
    <dsp:sp modelId="{D2FD88DB-B509-479D-9356-27363EB6DD50}">
      <dsp:nvSpPr>
        <dsp:cNvPr id="0" name=""/>
        <dsp:cNvSpPr/>
      </dsp:nvSpPr>
      <dsp:spPr>
        <a:xfrm>
          <a:off x="0" y="1258313"/>
          <a:ext cx="8142111" cy="100506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B3E810-D63A-4406-ACCE-08F82CB4CAE4}">
      <dsp:nvSpPr>
        <dsp:cNvPr id="0" name=""/>
        <dsp:cNvSpPr/>
      </dsp:nvSpPr>
      <dsp:spPr>
        <a:xfrm>
          <a:off x="304031" y="1484453"/>
          <a:ext cx="552785" cy="5527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8CD547-07F0-455B-91B1-5407000578D7}">
      <dsp:nvSpPr>
        <dsp:cNvPr id="0" name=""/>
        <dsp:cNvSpPr/>
      </dsp:nvSpPr>
      <dsp:spPr>
        <a:xfrm>
          <a:off x="1160849" y="1258313"/>
          <a:ext cx="6981261" cy="1005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369" tIns="106369" rIns="106369" bIns="10636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200" kern="1200"/>
            <a:t>Average took 11.38 minutes to finish the survey</a:t>
          </a:r>
          <a:endParaRPr lang="en-US" sz="2200" kern="1200"/>
        </a:p>
      </dsp:txBody>
      <dsp:txXfrm>
        <a:off x="1160849" y="1258313"/>
        <a:ext cx="6981261" cy="1005064"/>
      </dsp:txXfrm>
    </dsp:sp>
    <dsp:sp modelId="{47AAC33C-5F3C-41EE-9930-DC9B51E33D39}">
      <dsp:nvSpPr>
        <dsp:cNvPr id="0" name=""/>
        <dsp:cNvSpPr/>
      </dsp:nvSpPr>
      <dsp:spPr>
        <a:xfrm>
          <a:off x="0" y="2514644"/>
          <a:ext cx="8142111" cy="100506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D65845-2515-402B-A6AD-612821088118}">
      <dsp:nvSpPr>
        <dsp:cNvPr id="0" name=""/>
        <dsp:cNvSpPr/>
      </dsp:nvSpPr>
      <dsp:spPr>
        <a:xfrm>
          <a:off x="304031" y="2740783"/>
          <a:ext cx="552785" cy="55278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19D0A7-22AB-4696-B082-F2BD7243D1F5}">
      <dsp:nvSpPr>
        <dsp:cNvPr id="0" name=""/>
        <dsp:cNvSpPr/>
      </dsp:nvSpPr>
      <dsp:spPr>
        <a:xfrm>
          <a:off x="1160849" y="2514644"/>
          <a:ext cx="6981261" cy="1005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369" tIns="106369" rIns="106369" bIns="10636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200" kern="1200"/>
            <a:t>55% of respondent</a:t>
          </a:r>
          <a:r>
            <a:rPr lang="en-US" altLang="zh-CN" sz="2200" kern="1200"/>
            <a:t>s</a:t>
          </a:r>
          <a:r>
            <a:rPr lang="zh-CN" sz="2200" kern="1200"/>
            <a:t> are Boy Scouts Alumni</a:t>
          </a:r>
          <a:endParaRPr lang="en-US" sz="2200" kern="1200"/>
        </a:p>
      </dsp:txBody>
      <dsp:txXfrm>
        <a:off x="1160849" y="2514644"/>
        <a:ext cx="6981261" cy="1005064"/>
      </dsp:txXfrm>
    </dsp:sp>
    <dsp:sp modelId="{F9186FBF-5C06-4AC8-A822-8C4A6AA7DD8A}">
      <dsp:nvSpPr>
        <dsp:cNvPr id="0" name=""/>
        <dsp:cNvSpPr/>
      </dsp:nvSpPr>
      <dsp:spPr>
        <a:xfrm>
          <a:off x="0" y="3770974"/>
          <a:ext cx="8142111" cy="100506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24E4A0-A51F-4F75-B2FB-FD2292A75B90}">
      <dsp:nvSpPr>
        <dsp:cNvPr id="0" name=""/>
        <dsp:cNvSpPr/>
      </dsp:nvSpPr>
      <dsp:spPr>
        <a:xfrm>
          <a:off x="304031" y="3997114"/>
          <a:ext cx="552785" cy="55278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B280A0-0A1F-44D1-91DF-B152987B9D89}">
      <dsp:nvSpPr>
        <dsp:cNvPr id="0" name=""/>
        <dsp:cNvSpPr/>
      </dsp:nvSpPr>
      <dsp:spPr>
        <a:xfrm>
          <a:off x="1160849" y="3770974"/>
          <a:ext cx="6981261" cy="1005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369" tIns="106369" rIns="106369" bIns="10636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200" kern="1200"/>
            <a:t>Average years of respondent were a Boy Scouts member before 18 year old: 6.85 years </a:t>
          </a:r>
          <a:endParaRPr lang="en-US" sz="2200" kern="1200"/>
        </a:p>
      </dsp:txBody>
      <dsp:txXfrm>
        <a:off x="1160849" y="3770974"/>
        <a:ext cx="6981261" cy="100506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C8C44A-3074-4504-8995-93A62938B646}">
      <dsp:nvSpPr>
        <dsp:cNvPr id="0" name=""/>
        <dsp:cNvSpPr/>
      </dsp:nvSpPr>
      <dsp:spPr>
        <a:xfrm>
          <a:off x="0" y="531"/>
          <a:ext cx="799806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0B2E16-F702-45CF-B371-F32FBA16EE3A}">
      <dsp:nvSpPr>
        <dsp:cNvPr id="0" name=""/>
        <dsp:cNvSpPr/>
      </dsp:nvSpPr>
      <dsp:spPr>
        <a:xfrm>
          <a:off x="0" y="531"/>
          <a:ext cx="7998069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Boy Scouts (ages 11-17) </a:t>
          </a:r>
        </a:p>
      </dsp:txBody>
      <dsp:txXfrm>
        <a:off x="0" y="531"/>
        <a:ext cx="7998069" cy="621467"/>
      </dsp:txXfrm>
    </dsp:sp>
    <dsp:sp modelId="{C5B64C23-AE01-4E9B-8D3E-457DA5386F81}">
      <dsp:nvSpPr>
        <dsp:cNvPr id="0" name=""/>
        <dsp:cNvSpPr/>
      </dsp:nvSpPr>
      <dsp:spPr>
        <a:xfrm>
          <a:off x="0" y="621999"/>
          <a:ext cx="7998069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58EC30-B64C-4382-9AFC-C70F36F769D6}">
      <dsp:nvSpPr>
        <dsp:cNvPr id="0" name=""/>
        <dsp:cNvSpPr/>
      </dsp:nvSpPr>
      <dsp:spPr>
        <a:xfrm>
          <a:off x="0" y="621999"/>
          <a:ext cx="7998069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Cub Scouts (ages 5-10) </a:t>
          </a:r>
        </a:p>
      </dsp:txBody>
      <dsp:txXfrm>
        <a:off x="0" y="621999"/>
        <a:ext cx="7998069" cy="621467"/>
      </dsp:txXfrm>
    </dsp:sp>
    <dsp:sp modelId="{55CAFD5C-8102-4DF2-87C9-23A24AC34474}">
      <dsp:nvSpPr>
        <dsp:cNvPr id="0" name=""/>
        <dsp:cNvSpPr/>
      </dsp:nvSpPr>
      <dsp:spPr>
        <a:xfrm>
          <a:off x="0" y="1243467"/>
          <a:ext cx="7998069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F66515-5294-4D0B-A4EF-9DC0CB2023C8}">
      <dsp:nvSpPr>
        <dsp:cNvPr id="0" name=""/>
        <dsp:cNvSpPr/>
      </dsp:nvSpPr>
      <dsp:spPr>
        <a:xfrm>
          <a:off x="0" y="1243467"/>
          <a:ext cx="7998069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Cub Scouts (ages 5-10), Boy Scouts (ages 11-17) </a:t>
          </a:r>
        </a:p>
      </dsp:txBody>
      <dsp:txXfrm>
        <a:off x="0" y="1243467"/>
        <a:ext cx="7998069" cy="621467"/>
      </dsp:txXfrm>
    </dsp:sp>
    <dsp:sp modelId="{3013DB5E-658D-47FF-82E4-44212C0890AD}">
      <dsp:nvSpPr>
        <dsp:cNvPr id="0" name=""/>
        <dsp:cNvSpPr/>
      </dsp:nvSpPr>
      <dsp:spPr>
        <a:xfrm>
          <a:off x="0" y="1864935"/>
          <a:ext cx="7998069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7D4967-B2D2-48B7-9862-B375F9D4C08C}">
      <dsp:nvSpPr>
        <dsp:cNvPr id="0" name=""/>
        <dsp:cNvSpPr/>
      </dsp:nvSpPr>
      <dsp:spPr>
        <a:xfrm>
          <a:off x="0" y="1864935"/>
          <a:ext cx="7998069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Cub Scouts (ages 5-10), Boy Scouts (ages 11-17),                                        Venturing (ages 14-21)</a:t>
          </a:r>
        </a:p>
      </dsp:txBody>
      <dsp:txXfrm>
        <a:off x="0" y="1864935"/>
        <a:ext cx="7998069" cy="621467"/>
      </dsp:txXfrm>
    </dsp:sp>
    <dsp:sp modelId="{C1A76C4F-0326-4397-A444-4441E078F92A}">
      <dsp:nvSpPr>
        <dsp:cNvPr id="0" name=""/>
        <dsp:cNvSpPr/>
      </dsp:nvSpPr>
      <dsp:spPr>
        <a:xfrm>
          <a:off x="0" y="2486402"/>
          <a:ext cx="7998069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A2DDA5-AF61-496C-8540-07C709D99395}">
      <dsp:nvSpPr>
        <dsp:cNvPr id="0" name=""/>
        <dsp:cNvSpPr/>
      </dsp:nvSpPr>
      <dsp:spPr>
        <a:xfrm>
          <a:off x="0" y="2486402"/>
          <a:ext cx="7998069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Cub Scouts (ages 5-10), Venturing (ages 14-21)</a:t>
          </a:r>
        </a:p>
      </dsp:txBody>
      <dsp:txXfrm>
        <a:off x="0" y="2486402"/>
        <a:ext cx="7998069" cy="621467"/>
      </dsp:txXfrm>
    </dsp:sp>
    <dsp:sp modelId="{F4F04230-767F-4C10-99CC-1D0D695888A2}">
      <dsp:nvSpPr>
        <dsp:cNvPr id="0" name=""/>
        <dsp:cNvSpPr/>
      </dsp:nvSpPr>
      <dsp:spPr>
        <a:xfrm>
          <a:off x="0" y="3107870"/>
          <a:ext cx="799806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227507-5170-4B68-95BD-E082D7BCDC3B}">
      <dsp:nvSpPr>
        <dsp:cNvPr id="0" name=""/>
        <dsp:cNvSpPr/>
      </dsp:nvSpPr>
      <dsp:spPr>
        <a:xfrm>
          <a:off x="0" y="3107870"/>
          <a:ext cx="7998069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Venturing (ages 14-21)</a:t>
          </a:r>
        </a:p>
      </dsp:txBody>
      <dsp:txXfrm>
        <a:off x="0" y="3107870"/>
        <a:ext cx="7998069" cy="621467"/>
      </dsp:txXfrm>
    </dsp:sp>
    <dsp:sp modelId="{21D5C495-7B8B-4161-8600-4E48F8B47148}">
      <dsp:nvSpPr>
        <dsp:cNvPr id="0" name=""/>
        <dsp:cNvSpPr/>
      </dsp:nvSpPr>
      <dsp:spPr>
        <a:xfrm>
          <a:off x="0" y="3729338"/>
          <a:ext cx="7998069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13AD54-9B58-459A-A727-C99742F89197}">
      <dsp:nvSpPr>
        <dsp:cNvPr id="0" name=""/>
        <dsp:cNvSpPr/>
      </dsp:nvSpPr>
      <dsp:spPr>
        <a:xfrm>
          <a:off x="0" y="3729338"/>
          <a:ext cx="7998069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Achieved Eagle Scout Rank</a:t>
          </a:r>
        </a:p>
      </dsp:txBody>
      <dsp:txXfrm>
        <a:off x="0" y="3729338"/>
        <a:ext cx="7998069" cy="62146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9FDB88-F5A4-4CB9-B7D7-9A1D73A6942B}">
      <dsp:nvSpPr>
        <dsp:cNvPr id="0" name=""/>
        <dsp:cNvSpPr/>
      </dsp:nvSpPr>
      <dsp:spPr>
        <a:xfrm>
          <a:off x="0" y="0"/>
          <a:ext cx="5492132" cy="9916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/>
            <a:t>Credit Score higher than US average*</a:t>
          </a:r>
          <a:endParaRPr lang="en-US" sz="2000" kern="1200" dirty="0"/>
        </a:p>
      </dsp:txBody>
      <dsp:txXfrm>
        <a:off x="1197591" y="0"/>
        <a:ext cx="4294540" cy="991655"/>
      </dsp:txXfrm>
    </dsp:sp>
    <dsp:sp modelId="{76CD7A64-E886-4833-8782-E101E9AD2925}">
      <dsp:nvSpPr>
        <dsp:cNvPr id="0" name=""/>
        <dsp:cNvSpPr/>
      </dsp:nvSpPr>
      <dsp:spPr>
        <a:xfrm>
          <a:off x="99165" y="99165"/>
          <a:ext cx="1098426" cy="79332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8957CE-03FA-4087-A3A2-2088C89B120C}">
      <dsp:nvSpPr>
        <dsp:cNvPr id="0" name=""/>
        <dsp:cNvSpPr/>
      </dsp:nvSpPr>
      <dsp:spPr>
        <a:xfrm>
          <a:off x="0" y="1090820"/>
          <a:ext cx="5492132" cy="9916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Confident or very confident about managing finances</a:t>
          </a:r>
          <a:endParaRPr lang="en-US" sz="2000" kern="1200"/>
        </a:p>
      </dsp:txBody>
      <dsp:txXfrm>
        <a:off x="1197591" y="1090820"/>
        <a:ext cx="4294540" cy="991655"/>
      </dsp:txXfrm>
    </dsp:sp>
    <dsp:sp modelId="{E2A6D88B-464A-46AC-A8E3-95943E973C10}">
      <dsp:nvSpPr>
        <dsp:cNvPr id="0" name=""/>
        <dsp:cNvSpPr/>
      </dsp:nvSpPr>
      <dsp:spPr>
        <a:xfrm>
          <a:off x="99165" y="1189986"/>
          <a:ext cx="1098426" cy="79332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9000" b="-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F3B034-99F4-437A-8A7B-BA652098312B}">
      <dsp:nvSpPr>
        <dsp:cNvPr id="0" name=""/>
        <dsp:cNvSpPr/>
      </dsp:nvSpPr>
      <dsp:spPr>
        <a:xfrm>
          <a:off x="0" y="2181641"/>
          <a:ext cx="5492132" cy="9916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Has a retirement/investment plan</a:t>
          </a:r>
          <a:endParaRPr lang="en-US" sz="2000" kern="1200"/>
        </a:p>
      </dsp:txBody>
      <dsp:txXfrm>
        <a:off x="1197591" y="2181641"/>
        <a:ext cx="4294540" cy="991655"/>
      </dsp:txXfrm>
    </dsp:sp>
    <dsp:sp modelId="{E4E9AFD6-7445-47FE-AC24-C552F5D01585}">
      <dsp:nvSpPr>
        <dsp:cNvPr id="0" name=""/>
        <dsp:cNvSpPr/>
      </dsp:nvSpPr>
      <dsp:spPr>
        <a:xfrm>
          <a:off x="99165" y="2280807"/>
          <a:ext cx="1098426" cy="79332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9000" b="-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0011CB-8281-48E9-958F-695409A55790}">
      <dsp:nvSpPr>
        <dsp:cNvPr id="0" name=""/>
        <dsp:cNvSpPr/>
      </dsp:nvSpPr>
      <dsp:spPr>
        <a:xfrm>
          <a:off x="0" y="3272462"/>
          <a:ext cx="5492132" cy="9916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Didn’t take student loans or paid student loans within 10 years</a:t>
          </a:r>
          <a:endParaRPr lang="en-US" sz="2000" kern="1200"/>
        </a:p>
      </dsp:txBody>
      <dsp:txXfrm>
        <a:off x="1197591" y="3272462"/>
        <a:ext cx="4294540" cy="991655"/>
      </dsp:txXfrm>
    </dsp:sp>
    <dsp:sp modelId="{DF35F1DB-E31C-4CF2-ABAC-41F6E27CD843}">
      <dsp:nvSpPr>
        <dsp:cNvPr id="0" name=""/>
        <dsp:cNvSpPr/>
      </dsp:nvSpPr>
      <dsp:spPr>
        <a:xfrm>
          <a:off x="99165" y="3371628"/>
          <a:ext cx="1098426" cy="79332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9000" b="-19000"/>
          </a:stretch>
        </a:blip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TitlePictureLineup">
  <dgm:title val=""/>
  <dgm:desc val=""/>
  <dgm:catLst>
    <dgm:cat type="picture" pri="18000"/>
    <dgm:cat type="pictureconvert" pri="18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linDir" val="fromL"/>
          <dgm:param type="fallback" val="1D"/>
          <dgm:param type="horzAlign" val="ctr"/>
          <dgm:param type="vertAlign" val="mid"/>
          <dgm:param type="nodeVertAlign" val="t"/>
        </dgm:alg>
      </dgm:if>
      <dgm:else name="Name3">
        <dgm:alg type="lin">
          <dgm:param type="linDir" val="fromR"/>
          <dgm:param type="fallback" val="1D"/>
          <dgm:param type="horzAlign" val="ctr"/>
          <dgm:param type="vertAlign" val="mid"/>
          <dgm:param type="nodeVertAlign" val="t"/>
        </dgm:alg>
      </dgm:else>
    </dgm:choose>
    <dgm:shape xmlns:r="http://schemas.openxmlformats.org/officeDocument/2006/relationships" r:blip="">
      <dgm:adjLst/>
    </dgm:shape>
    <dgm:constrLst>
      <dgm:constr type="h" for="des" forName="Child" op="equ"/>
      <dgm:constr type="w" for="des" forName="Child" op="equ"/>
      <dgm:constr type="h" for="des" forName="Accent" op="equ"/>
      <dgm:constr type="w" for="des" forName="Accent" op="equ"/>
      <dgm:constr type="primFontSz" for="des" forName="Parent" op="equ"/>
      <dgm:constr type="primFontSz" for="des" forName="Child" op="equ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05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 fact="0.1"/>
              <dgm:constr type="l" for="ch" forName="Accent" refType="w" fact="0"/>
              <dgm:constr type="b" for="ch" forName="Accent" refType="h"/>
              <dgm:constr type="w" for="ch" forName="Accent" refType="w" fact="0"/>
              <dgm:constr type="h" for="ch" forName="Accent" refType="h" fact="0.9"/>
              <dgm:constr type="l" for="ch" forName="Image" refType="w" fact="0.05"/>
              <dgm:constr type="t" for="ch" forName="Image" refType="h" fact="0.13"/>
              <dgm:constr type="w" for="ch" forName="Image" refType="w" fact="0.9467"/>
              <dgm:constr type="h" for="ch" forName="Image" refType="h" fact="0.405"/>
              <dgm:constr type="l" for="ch" forName="Child" refType="w" fact="0.05"/>
              <dgm:constr type="t" for="ch" forName="Child" refType="h" fact="0.535"/>
              <dgm:constr type="w" for="ch" forName="Child" refType="w" fact="0.9467"/>
              <dgm:constr type="h" for="ch" forName="Child" refType="h" fact="0.465"/>
            </dgm:constrLst>
          </dgm:if>
          <dgm:else name="Name6">
            <dgm:constrLst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 fact="0.1"/>
              <dgm:constr type="l" for="ch" forName="Accent" refType="w"/>
              <dgm:constr type="b" for="ch" forName="Accent" refType="h"/>
              <dgm:constr type="h" for="ch" forName="Accent" refType="h" fact="0.9"/>
              <dgm:constr type="l" for="ch" forName="Image" refType="w" fact="0"/>
              <dgm:constr type="t" for="ch" forName="Image" refType="h" fact="0.13"/>
              <dgm:constr type="w" for="ch" forName="Image" refType="w" fact="0.9467"/>
              <dgm:constr type="h" for="ch" forName="Image" refType="h" fact="0.405"/>
              <dgm:constr type="l" for="ch" forName="Child" refType="w" fact="0"/>
              <dgm:constr type="t" for="ch" forName="Child" refType="h" fact="0.535"/>
              <dgm:constr type="w" for="ch" forName="Child" refType="w" fact="0.9467"/>
              <dgm:constr type="h" for="ch" forName="Child" refType="h" fact="0.465"/>
            </dgm:constrLst>
          </dgm:else>
        </dgm:choose>
        <dgm:forEach name="Name7" axis="self" ptType="node">
          <dgm:layoutNode name="Accent" styleLbl="alignAcc1">
            <dgm:alg type="sp"/>
            <dgm:shape xmlns:r="http://schemas.openxmlformats.org/officeDocument/2006/relationships" type="line" r:blip="">
              <dgm:adjLst/>
            </dgm:shape>
            <dgm:presOf/>
          </dgm:layoutNode>
          <dgm:layoutNode name="Image">
            <dgm:alg type="sp"/>
            <dgm:shape xmlns:r="http://schemas.openxmlformats.org/officeDocument/2006/relationships" type="rect" r:blip="" blipPhldr="1">
              <dgm:adjLst/>
            </dgm:shape>
            <dgm:presOf/>
          </dgm:layoutNode>
          <dgm:layoutNode name="Child" styleLbl="revTx">
            <dgm:varLst>
              <dgm:bulletEnabled val="1"/>
            </dgm:varLst>
            <dgm:choose name="Name8">
              <dgm:if name="Name9" axis="ch" ptType="node" func="cnt" op="gt" val="1">
                <dgm:choose name="Name10">
                  <dgm:if name="Name11" func="var" arg="dir" op="equ" val="norm">
                    <dgm:alg type="tx">
                      <dgm:param type="shpTxLTRAlignCh" val="l"/>
                      <dgm:param type="shpTxRTLAlignCh" val="r"/>
                      <dgm:param type="txAnchorVert" val="t"/>
                      <dgm:param type="stBulletLvl" val="1"/>
                    </dgm:alg>
                  </dgm:if>
                  <dgm:else name="Name12">
                    <dgm:alg type="tx">
                      <dgm:param type="shpTxLTRAlignCh" val="l"/>
                      <dgm:param type="shpTxRTLAlignCh" val="r"/>
                      <dgm:param type="txAnchorVert" val="t"/>
                      <dgm:param type="stBulletLvl" val="1"/>
                    </dgm:alg>
                  </dgm:else>
                </dgm:choose>
              </dgm:if>
              <dgm:else name="Name13">
                <dgm:choose name="Name14">
                  <dgm:if name="Name15" func="var" arg="dir" op="equ" val="norm">
                    <dgm:alg type="tx">
                      <dgm:param type="shpTxLTRAlignCh" val="l"/>
                      <dgm:param type="shpTxRTLAlignCh" val="r"/>
                      <dgm:param type="txAnchorVert" val="t"/>
                      <dgm:param type="stBulletLvl" val="2"/>
                    </dgm:alg>
                  </dgm:if>
                  <dgm:else name="Name16">
                    <dgm:alg type="tx">
                      <dgm:param type="shpTxLTRAlignCh" val="l"/>
                      <dgm:param type="shpTxRTLAlignCh" val="r"/>
                      <dgm:param type="txAnchorVert" val="t"/>
                      <dgm:param type="stBulletLvl" val="2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2"/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  <dgm:layoutNode name="Parent" styleLbl="alignNode1">
            <dgm:varLst>
              <dgm:bulletEnabled val="1"/>
            </dgm:varLst>
            <dgm:alg type="tx">
              <dgm:param type="shpTxLTRAlignCh" val="ctr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self"/>
            <dgm:constrLst>
              <dgm:constr type="lMarg" refType="primFontSz" fact="0.2"/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forEach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0.54092</cdr:x>
      <cdr:y>0.27181</cdr:y>
    </cdr:from>
    <cdr:to>
      <cdr:x>0.59663</cdr:x>
      <cdr:y>0.35226</cdr:y>
    </cdr:to>
    <cdr:sp macro="" textlink="">
      <cdr:nvSpPr>
        <cdr:cNvPr id="2" name="Star: 4 Points 1">
          <a:extLst xmlns:a="http://schemas.openxmlformats.org/drawingml/2006/main">
            <a:ext uri="{FF2B5EF4-FFF2-40B4-BE49-F238E27FC236}">
              <a16:creationId xmlns:a16="http://schemas.microsoft.com/office/drawing/2014/main" id="{BBDEE0B7-03C0-498B-B79C-0ABABB289D0A}"/>
            </a:ext>
          </a:extLst>
        </cdr:cNvPr>
        <cdr:cNvSpPr/>
      </cdr:nvSpPr>
      <cdr:spPr>
        <a:xfrm xmlns:a="http://schemas.openxmlformats.org/drawingml/2006/main">
          <a:off x="2928595" y="1082864"/>
          <a:ext cx="301657" cy="320511"/>
        </a:xfrm>
        <a:prstGeom xmlns:a="http://schemas.openxmlformats.org/drawingml/2006/main" prst="star4">
          <a:avLst>
            <a:gd name="adj" fmla="val 15441"/>
          </a:avLst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pn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jpg>
</file>

<file path=ppt/media/image106.jpg>
</file>

<file path=ppt/media/image107.jpg>
</file>

<file path=ppt/media/image108.jp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77.png>
</file>

<file path=ppt/media/image78.svg>
</file>

<file path=ppt/media/image79.png>
</file>

<file path=ppt/media/image8.jpeg>
</file>

<file path=ppt/media/image80.svg>
</file>

<file path=ppt/media/image81.png>
</file>

<file path=ppt/media/image82.svg>
</file>

<file path=ppt/media/image83.png>
</file>

<file path=ppt/media/image84.sv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3AD09-9720-9047-BB14-484CD98DBB2F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80D64-6F43-4C4D-BE6A-3F3482AA5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90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380D64-6F43-4C4D-BE6A-3F3482AA51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21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380D64-6F43-4C4D-BE6A-3F3482AA516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68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380D64-6F43-4C4D-BE6A-3F3482AA51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214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Ex. 17/25</a:t>
            </a:r>
            <a:r>
              <a:rPr lang="en-US" baseline="0"/>
              <a:t> points</a:t>
            </a:r>
          </a:p>
          <a:p>
            <a:r>
              <a:rPr lang="en-US" baseline="0"/>
              <a:t>Slide to explain how we got to these scores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80D64-6F43-4C4D-BE6A-3F3482AA516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34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What do</a:t>
            </a:r>
            <a:r>
              <a:rPr lang="en-US" baseline="0"/>
              <a:t> the colors mean?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80D64-6F43-4C4D-BE6A-3F3482AA51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587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80D64-6F43-4C4D-BE6A-3F3482AA516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7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80D64-6F43-4C4D-BE6A-3F3482AA516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43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228600" y="228600"/>
            <a:ext cx="8686800" cy="6400800"/>
          </a:xfrm>
          <a:prstGeom prst="rect">
            <a:avLst/>
          </a:prstGeom>
          <a:solidFill>
            <a:srgbClr val="6C737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733" y="2253751"/>
            <a:ext cx="4987877" cy="121708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0733" y="3596777"/>
            <a:ext cx="4987877" cy="480836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Picture 7" descr="1linerev(1c)1000-0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88" y="5851976"/>
            <a:ext cx="3608228" cy="5636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328"/>
          <a:stretch/>
        </p:blipFill>
        <p:spPr>
          <a:xfrm>
            <a:off x="5654452" y="436622"/>
            <a:ext cx="3262720" cy="602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132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228600" y="228600"/>
            <a:ext cx="8686800" cy="6400800"/>
          </a:xfrm>
          <a:prstGeom prst="rect">
            <a:avLst/>
          </a:prstGeom>
          <a:solidFill>
            <a:srgbClr val="A514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328"/>
          <a:stretch/>
        </p:blipFill>
        <p:spPr>
          <a:xfrm>
            <a:off x="5654452" y="436622"/>
            <a:ext cx="3262720" cy="60258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733" y="2253751"/>
            <a:ext cx="4987877" cy="121708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0733" y="3596777"/>
            <a:ext cx="4987877" cy="480836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 descr="1linerev(1c)1000-0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88" y="5851976"/>
            <a:ext cx="3608228" cy="56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72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6C7373"/>
                </a:solidFill>
              </a:defRPr>
            </a:lvl1pPr>
            <a:lvl2pPr>
              <a:defRPr>
                <a:solidFill>
                  <a:srgbClr val="6C7373"/>
                </a:solidFill>
              </a:defRPr>
            </a:lvl2pPr>
            <a:lvl3pPr>
              <a:defRPr>
                <a:solidFill>
                  <a:srgbClr val="6C7373"/>
                </a:solidFill>
              </a:defRPr>
            </a:lvl3pPr>
            <a:lvl4pPr>
              <a:defRPr>
                <a:solidFill>
                  <a:srgbClr val="6C7373"/>
                </a:solidFill>
              </a:defRPr>
            </a:lvl4pPr>
            <a:lvl5pPr>
              <a:defRPr>
                <a:solidFill>
                  <a:srgbClr val="6C737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6C737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5149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72" y="437444"/>
            <a:ext cx="795528" cy="92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91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7671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13059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6647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ash_U_PPT_Template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7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2217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28600" y="228600"/>
            <a:ext cx="8686800" cy="6400800"/>
          </a:xfrm>
          <a:prstGeom prst="rect">
            <a:avLst/>
          </a:prstGeom>
          <a:solidFill>
            <a:srgbClr val="E1E1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7202" y="437444"/>
            <a:ext cx="7237465" cy="9801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889" y="1600200"/>
            <a:ext cx="8142111" cy="4778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72" y="437444"/>
            <a:ext cx="795528" cy="92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818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50" r:id="rId3"/>
    <p:sldLayoutId id="2147483660" r:id="rId4"/>
    <p:sldLayoutId id="2147483652" r:id="rId5"/>
    <p:sldLayoutId id="2147483653" r:id="rId6"/>
    <p:sldLayoutId id="2147483654" r:id="rId7"/>
    <p:sldLayoutId id="2147483670" r:id="rId8"/>
    <p:sldLayoutId id="2147483655" r:id="rId9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6C7373"/>
          </a:solidFill>
          <a:latin typeface="Times New Roman" charset="0"/>
          <a:ea typeface="Times New Roman" charset="0"/>
          <a:cs typeface="Times New Roman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rgbClr val="6C7373"/>
          </a:solidFill>
          <a:latin typeface="Arial" charset="0"/>
          <a:ea typeface="Arial" charset="0"/>
          <a:cs typeface="Arial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0" i="0" kern="1200">
          <a:solidFill>
            <a:srgbClr val="6C7373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rgbClr val="6C7373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rgbClr val="6C7373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b="0" i="0" kern="1200">
          <a:solidFill>
            <a:srgbClr val="6C7373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9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8.png"/><Relationship Id="rId5" Type="http://schemas.openxmlformats.org/officeDocument/2006/relationships/image" Target="../media/image87.png"/><Relationship Id="rId4" Type="http://schemas.openxmlformats.org/officeDocument/2006/relationships/image" Target="../media/image8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6.png"/><Relationship Id="rId5" Type="http://schemas.openxmlformats.org/officeDocument/2006/relationships/image" Target="../media/image95.png"/><Relationship Id="rId4" Type="http://schemas.openxmlformats.org/officeDocument/2006/relationships/image" Target="../media/image9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0.png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4.png"/><Relationship Id="rId4" Type="http://schemas.openxmlformats.org/officeDocument/2006/relationships/image" Target="../media/image10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jp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jp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2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Taylor Community Consulting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0733" y="3596777"/>
            <a:ext cx="4987877" cy="480836"/>
          </a:xfrm>
        </p:spPr>
        <p:txBody>
          <a:bodyPr>
            <a:normAutofit lnSpcReduction="10000"/>
          </a:bodyPr>
          <a:lstStyle/>
          <a:p>
            <a:r>
              <a:rPr lang="en-US"/>
              <a:t>Boy Scouts</a:t>
            </a:r>
          </a:p>
        </p:txBody>
      </p:sp>
    </p:spTree>
    <p:extLst>
      <p:ext uri="{BB962C8B-B14F-4D97-AF65-F5344CB8AC3E}">
        <p14:creationId xmlns:p14="http://schemas.microsoft.com/office/powerpoint/2010/main" val="158428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D1908-B3D0-4414-AE52-1F7A5AC8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Times New Roman"/>
                <a:cs typeface="Times New Roman"/>
              </a:rPr>
              <a:t>Approach</a:t>
            </a:r>
            <a:r>
              <a:rPr lang="en-US">
                <a:latin typeface="Times New Roman"/>
                <a:cs typeface="Times New Roman"/>
              </a:rPr>
              <a:t> – Survey Structure</a:t>
            </a:r>
            <a:endParaRPr lang="en-US" kern="1200"/>
          </a:p>
        </p:txBody>
      </p:sp>
      <p:graphicFrame>
        <p:nvGraphicFramePr>
          <p:cNvPr id="28" name="Diagram 28">
            <a:extLst>
              <a:ext uri="{FF2B5EF4-FFF2-40B4-BE49-F238E27FC236}">
                <a16:creationId xmlns:a16="http://schemas.microsoft.com/office/drawing/2014/main" id="{05284EFA-D00A-4C4D-AC3F-048779CDB9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6714836"/>
              </p:ext>
            </p:extLst>
          </p:nvPr>
        </p:nvGraphicFramePr>
        <p:xfrm>
          <a:off x="386291" y="2055284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20" name="Diagram 5">
            <a:extLst>
              <a:ext uri="{FF2B5EF4-FFF2-40B4-BE49-F238E27FC236}">
                <a16:creationId xmlns:a16="http://schemas.microsoft.com/office/drawing/2014/main" id="{2E6032BA-9FF6-4DDB-8003-37A82F16F1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774112"/>
              </p:ext>
            </p:extLst>
          </p:nvPr>
        </p:nvGraphicFramePr>
        <p:xfrm>
          <a:off x="4960055" y="2732616"/>
          <a:ext cx="3855862" cy="23121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95382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3F418-64EF-4CD1-ACCD-4FEC73942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Impact Areas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021380-2E22-48BD-B818-9BEF2868F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47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FAD2EB0-82BD-4835-9883-79710F42261A}"/>
              </a:ext>
            </a:extLst>
          </p:cNvPr>
          <p:cNvSpPr txBox="1">
            <a:spLocks/>
          </p:cNvSpPr>
          <p:nvPr/>
        </p:nvSpPr>
        <p:spPr>
          <a:xfrm>
            <a:off x="467202" y="362028"/>
            <a:ext cx="7237465" cy="9801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6C7373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/>
              <a:t>Four Key Impact Areas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7D2A6F9-1B1A-4122-A372-72E19827AC09}"/>
              </a:ext>
            </a:extLst>
          </p:cNvPr>
          <p:cNvCxnSpPr/>
          <p:nvPr/>
        </p:nvCxnSpPr>
        <p:spPr>
          <a:xfrm>
            <a:off x="223956" y="3624263"/>
            <a:ext cx="8686800" cy="0"/>
          </a:xfrm>
          <a:prstGeom prst="line">
            <a:avLst/>
          </a:prstGeom>
          <a:ln w="190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Content Placeholder 4">
            <a:extLst>
              <a:ext uri="{FF2B5EF4-FFF2-40B4-BE49-F238E27FC236}">
                <a16:creationId xmlns:a16="http://schemas.microsoft.com/office/drawing/2014/main" id="{32013250-2CB2-49E3-9106-9A6D6EB151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9112104"/>
              </p:ext>
            </p:extLst>
          </p:nvPr>
        </p:nvGraphicFramePr>
        <p:xfrm>
          <a:off x="223956" y="1028701"/>
          <a:ext cx="8696087" cy="51911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605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D1908-B3D0-4414-AE52-1F7A5AC8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02" y="437444"/>
            <a:ext cx="7479594" cy="9801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CN" dirty="0">
                <a:latin typeface="Times New Roman"/>
                <a:cs typeface="Times New Roman"/>
              </a:rPr>
              <a:t>Sample Questions – Character Development</a:t>
            </a:r>
            <a:endParaRPr lang="en-US" altLang="zh-C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7849136-D7DD-470A-93B4-C92775E6D3E3}"/>
              </a:ext>
            </a:extLst>
          </p:cNvPr>
          <p:cNvSpPr txBox="1">
            <a:spLocks/>
          </p:cNvSpPr>
          <p:nvPr/>
        </p:nvSpPr>
        <p:spPr>
          <a:xfrm>
            <a:off x="467202" y="1417638"/>
            <a:ext cx="2232304" cy="445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u="sng" dirty="0"/>
              <a:t>Self-confidence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9578297-740F-42C3-B8B9-3B723DA7DB15}"/>
              </a:ext>
            </a:extLst>
          </p:cNvPr>
          <p:cNvSpPr txBox="1">
            <a:spLocks/>
          </p:cNvSpPr>
          <p:nvPr/>
        </p:nvSpPr>
        <p:spPr>
          <a:xfrm>
            <a:off x="467202" y="3545867"/>
            <a:ext cx="2232304" cy="445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u="sng" dirty="0"/>
              <a:t>Ethical behavior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E836CC-94CA-471C-89FA-0B960B010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02" y="1968841"/>
            <a:ext cx="8107051" cy="12485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D0FC1B-EB23-4A46-B4A4-FD2D15BED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02" y="4430600"/>
            <a:ext cx="8107051" cy="126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0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B10CB-9952-4206-9D08-3C5573ADB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Questions - Leadership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D2F920-FA1E-4832-85B3-D348AE7CF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02" y="1742300"/>
            <a:ext cx="8142111" cy="16867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F8A735-136F-4483-932B-FA511DBF0212}"/>
              </a:ext>
            </a:extLst>
          </p:cNvPr>
          <p:cNvSpPr txBox="1">
            <a:spLocks/>
          </p:cNvSpPr>
          <p:nvPr/>
        </p:nvSpPr>
        <p:spPr>
          <a:xfrm>
            <a:off x="467202" y="1417638"/>
            <a:ext cx="2232304" cy="445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u="sng" dirty="0"/>
              <a:t>Teamwork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7CB2B9-00DE-4673-BE76-B889650F8DC8}"/>
              </a:ext>
            </a:extLst>
          </p:cNvPr>
          <p:cNvSpPr txBox="1">
            <a:spLocks/>
          </p:cNvSpPr>
          <p:nvPr/>
        </p:nvSpPr>
        <p:spPr>
          <a:xfrm>
            <a:off x="467201" y="4892992"/>
            <a:ext cx="2232304" cy="445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u="sng" dirty="0"/>
              <a:t>Goals/life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EACF94-2B00-4E69-BCA6-8686966BC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01" y="5440362"/>
            <a:ext cx="6931076" cy="99082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804368B-CEA2-44D9-8B79-B2A9D3F4CB09}"/>
              </a:ext>
            </a:extLst>
          </p:cNvPr>
          <p:cNvSpPr txBox="1">
            <a:spLocks/>
          </p:cNvSpPr>
          <p:nvPr/>
        </p:nvSpPr>
        <p:spPr>
          <a:xfrm>
            <a:off x="467201" y="3429000"/>
            <a:ext cx="4359323" cy="445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u="sng" dirty="0"/>
              <a:t>Willingness to take leadership role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D92F4C-56F8-437E-B61E-7AF51F4CF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201" y="3812447"/>
            <a:ext cx="8142111" cy="88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84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517BF-ED88-4A88-8F33-8C47C2112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02" y="437444"/>
            <a:ext cx="7237465" cy="980194"/>
          </a:xfrm>
        </p:spPr>
        <p:txBody>
          <a:bodyPr/>
          <a:lstStyle/>
          <a:p>
            <a:r>
              <a:rPr lang="en-US" dirty="0"/>
              <a:t>Sample Questions – Citizenship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AA1AC-48E1-465F-BEEF-BBC570ED4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945" y="1600200"/>
            <a:ext cx="2937468" cy="4454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u="sng" dirty="0"/>
              <a:t>Financial Responsibility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65FC3B-CFD8-47E4-B705-6F0B46DB0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45" y="1993315"/>
            <a:ext cx="7876307" cy="2162756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C4F618F-50B8-49FA-9F69-BC79BB577B00}"/>
              </a:ext>
            </a:extLst>
          </p:cNvPr>
          <p:cNvSpPr txBox="1">
            <a:spLocks/>
          </p:cNvSpPr>
          <p:nvPr/>
        </p:nvSpPr>
        <p:spPr>
          <a:xfrm>
            <a:off x="246945" y="4286332"/>
            <a:ext cx="2937468" cy="445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u="sng" dirty="0"/>
              <a:t>Patriotism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E81DDB-5299-4235-9336-D87F5F007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945" y="4784049"/>
            <a:ext cx="8650110" cy="163650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5746760-0528-4412-A5B7-E42DB63C0284}"/>
              </a:ext>
            </a:extLst>
          </p:cNvPr>
          <p:cNvSpPr txBox="1">
            <a:spLocks/>
          </p:cNvSpPr>
          <p:nvPr/>
        </p:nvSpPr>
        <p:spPr>
          <a:xfrm>
            <a:off x="3698727" y="3417858"/>
            <a:ext cx="1674551" cy="445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u="sng" dirty="0"/>
              <a:t>Volunteering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D5F6F2-C254-41A9-BB23-8D721283D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0270" y="3828887"/>
            <a:ext cx="6423792" cy="72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43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6E978-0DBF-4AC0-AF3C-0BD4B0AAB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Questions – Fitness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29260A-783C-4FD3-A491-EC00E08A2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944" y="3380221"/>
            <a:ext cx="8142287" cy="16644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9A72B4F-1746-4E51-B432-8997E067C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831" y="1822908"/>
            <a:ext cx="8658225" cy="11841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658556-4113-4CB3-B598-93DC11FE1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831" y="5315890"/>
            <a:ext cx="8771508" cy="90134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A7B0FAD-6D7F-4BFE-8C52-6862F7361194}"/>
              </a:ext>
            </a:extLst>
          </p:cNvPr>
          <p:cNvSpPr txBox="1">
            <a:spLocks/>
          </p:cNvSpPr>
          <p:nvPr/>
        </p:nvSpPr>
        <p:spPr>
          <a:xfrm>
            <a:off x="235831" y="1345056"/>
            <a:ext cx="2937468" cy="445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u="sng" dirty="0"/>
              <a:t>Physical Fitness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9E4969-4A14-43CC-A631-3D2925CAD725}"/>
              </a:ext>
            </a:extLst>
          </p:cNvPr>
          <p:cNvSpPr txBox="1">
            <a:spLocks/>
          </p:cNvSpPr>
          <p:nvPr/>
        </p:nvSpPr>
        <p:spPr>
          <a:xfrm>
            <a:off x="249944" y="2758243"/>
            <a:ext cx="2937468" cy="445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rgbClr val="6C737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u="sng" dirty="0"/>
              <a:t>Mental Health</a:t>
            </a:r>
          </a:p>
        </p:txBody>
      </p:sp>
    </p:spTree>
    <p:extLst>
      <p:ext uri="{BB962C8B-B14F-4D97-AF65-F5344CB8AC3E}">
        <p14:creationId xmlns:p14="http://schemas.microsoft.com/office/powerpoint/2010/main" val="4181059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F69-FF8B-4E62-829B-E156113C72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Times New Roman"/>
                <a:cs typeface="Times New Roman"/>
              </a:rPr>
              <a:t>Findings &amp; Insights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FF1F0-B6D7-4FF4-AD55-8ED39B35F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45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BD6D6-025C-44BC-8635-7FF74A016DE0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/>
              <a:t>Summary Statistics</a:t>
            </a:r>
            <a:endParaRPr lang="zh-TW" altLang="en-US"/>
          </a:p>
        </p:txBody>
      </p:sp>
      <p:graphicFrame>
        <p:nvGraphicFramePr>
          <p:cNvPr id="8" name="内容占位符 4">
            <a:extLst>
              <a:ext uri="{FF2B5EF4-FFF2-40B4-BE49-F238E27FC236}">
                <a16:creationId xmlns:a16="http://schemas.microsoft.com/office/drawing/2014/main" id="{7927CBD8-7BC0-435E-83A7-37F115D16C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9714284"/>
              </p:ext>
            </p:extLst>
          </p:nvPr>
        </p:nvGraphicFramePr>
        <p:xfrm>
          <a:off x="493889" y="1600200"/>
          <a:ext cx="8142111" cy="47780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283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9C11D-17F8-4961-BDE5-7F618C42A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Boy Scouts Participation</a:t>
            </a:r>
          </a:p>
        </p:txBody>
      </p:sp>
      <p:graphicFrame>
        <p:nvGraphicFramePr>
          <p:cNvPr id="4" name="Content Placeholder 10">
            <a:extLst>
              <a:ext uri="{FF2B5EF4-FFF2-40B4-BE49-F238E27FC236}">
                <a16:creationId xmlns:a16="http://schemas.microsoft.com/office/drawing/2014/main" id="{1C6F3CC2-E3A9-4E14-A532-F88527C647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5883513"/>
              </p:ext>
            </p:extLst>
          </p:nvPr>
        </p:nvGraphicFramePr>
        <p:xfrm>
          <a:off x="467201" y="2348455"/>
          <a:ext cx="799806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ED57FC89-6216-46B5-B5EF-8DCBD4040D09}"/>
              </a:ext>
            </a:extLst>
          </p:cNvPr>
          <p:cNvSpPr/>
          <p:nvPr/>
        </p:nvSpPr>
        <p:spPr>
          <a:xfrm>
            <a:off x="6969090" y="2383030"/>
            <a:ext cx="8551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9.5%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C7C28D-1D0A-4FD5-B157-13120575D327}"/>
              </a:ext>
            </a:extLst>
          </p:cNvPr>
          <p:cNvSpPr/>
          <p:nvPr/>
        </p:nvSpPr>
        <p:spPr>
          <a:xfrm>
            <a:off x="6969090" y="2995909"/>
            <a:ext cx="10416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28.6%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A7CA4B-1BE9-401F-A212-87376FD654DB}"/>
              </a:ext>
            </a:extLst>
          </p:cNvPr>
          <p:cNvSpPr/>
          <p:nvPr/>
        </p:nvSpPr>
        <p:spPr>
          <a:xfrm>
            <a:off x="6969090" y="3617447"/>
            <a:ext cx="10416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49.2%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0A95AB-2F2E-4A8B-9B59-65ABE85B3773}"/>
              </a:ext>
            </a:extLst>
          </p:cNvPr>
          <p:cNvSpPr/>
          <p:nvPr/>
        </p:nvSpPr>
        <p:spPr>
          <a:xfrm>
            <a:off x="7042147" y="4216703"/>
            <a:ext cx="9332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7.9%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C8409C-1634-438F-B5B0-EB4DFD134EF9}"/>
              </a:ext>
            </a:extLst>
          </p:cNvPr>
          <p:cNvSpPr/>
          <p:nvPr/>
        </p:nvSpPr>
        <p:spPr>
          <a:xfrm>
            <a:off x="7042147" y="4847898"/>
            <a:ext cx="9332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1.6%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0F346D-52CF-4751-8327-9D5713D007FA}"/>
              </a:ext>
            </a:extLst>
          </p:cNvPr>
          <p:cNvSpPr/>
          <p:nvPr/>
        </p:nvSpPr>
        <p:spPr>
          <a:xfrm>
            <a:off x="7042147" y="5487925"/>
            <a:ext cx="9191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3.2%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9B31A5-3D23-40C6-93E7-7B2AB1EB4150}"/>
              </a:ext>
            </a:extLst>
          </p:cNvPr>
          <p:cNvSpPr/>
          <p:nvPr/>
        </p:nvSpPr>
        <p:spPr>
          <a:xfrm>
            <a:off x="7042147" y="6093859"/>
            <a:ext cx="851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30.2%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6B29D6-E3BA-41AC-AB34-ED388D310AC4}"/>
              </a:ext>
            </a:extLst>
          </p:cNvPr>
          <p:cNvCxnSpPr/>
          <p:nvPr/>
        </p:nvCxnSpPr>
        <p:spPr>
          <a:xfrm>
            <a:off x="6165130" y="2348455"/>
            <a:ext cx="0" cy="42453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7FB034F-8350-466A-8A3F-CAFB6AC23F16}"/>
              </a:ext>
            </a:extLst>
          </p:cNvPr>
          <p:cNvSpPr txBox="1"/>
          <p:nvPr/>
        </p:nvSpPr>
        <p:spPr>
          <a:xfrm>
            <a:off x="466725" y="1466850"/>
            <a:ext cx="681990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Nearly 40% of Scouts Alumni report that participation in the Boy Scouts had been important or very important in their lives. </a:t>
            </a:r>
          </a:p>
        </p:txBody>
      </p:sp>
    </p:spTree>
    <p:extLst>
      <p:ext uri="{BB962C8B-B14F-4D97-AF65-F5344CB8AC3E}">
        <p14:creationId xmlns:p14="http://schemas.microsoft.com/office/powerpoint/2010/main" val="6661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Team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77444E-DF01-46A8-B967-0C1F880750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731" y="1495639"/>
            <a:ext cx="1681569" cy="16855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89DEDB-4B3F-4F16-8F23-B17CF0F75D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24760" y="1502481"/>
            <a:ext cx="1747942" cy="1685516"/>
          </a:xfrm>
          <a:prstGeom prst="rect">
            <a:avLst/>
          </a:prstGeom>
        </p:spPr>
      </p:pic>
      <p:pic>
        <p:nvPicPr>
          <p:cNvPr id="7" name="Picture 6" descr="A person standing in front of a body of water&#10;&#10;Description automatically generated">
            <a:extLst>
              <a:ext uri="{FF2B5EF4-FFF2-40B4-BE49-F238E27FC236}">
                <a16:creationId xmlns:a16="http://schemas.microsoft.com/office/drawing/2014/main" id="{95C89AC2-A31B-4738-AB8D-4DB5D926B1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21" t="6931" r="14476" b="36453"/>
          <a:stretch/>
        </p:blipFill>
        <p:spPr>
          <a:xfrm>
            <a:off x="2673373" y="4010132"/>
            <a:ext cx="1725947" cy="16643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685DCD-56D0-4164-9BB9-CB2B969B7464}"/>
              </a:ext>
            </a:extLst>
          </p:cNvPr>
          <p:cNvSpPr txBox="1"/>
          <p:nvPr/>
        </p:nvSpPr>
        <p:spPr>
          <a:xfrm>
            <a:off x="406759" y="3227677"/>
            <a:ext cx="186806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/>
              <a:t>Shannon Hitzler</a:t>
            </a:r>
          </a:p>
          <a:p>
            <a:pPr algn="ctr"/>
            <a:r>
              <a:rPr lang="en-US" sz="1050"/>
              <a:t>MBA</a:t>
            </a:r>
          </a:p>
          <a:p>
            <a:pPr algn="ctr"/>
            <a:r>
              <a:rPr lang="en-US" sz="1050"/>
              <a:t>shannon.hitzler@wustl.edu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00F6E-C274-4F88-8170-283FF426FB9B}"/>
              </a:ext>
            </a:extLst>
          </p:cNvPr>
          <p:cNvSpPr txBox="1"/>
          <p:nvPr/>
        </p:nvSpPr>
        <p:spPr>
          <a:xfrm>
            <a:off x="4528289" y="3227679"/>
            <a:ext cx="2340883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/>
              <a:t>Dominique Nie</a:t>
            </a:r>
          </a:p>
          <a:p>
            <a:pPr algn="ctr"/>
            <a:r>
              <a:rPr lang="en-US" sz="1050"/>
              <a:t>MS Business Analytics</a:t>
            </a:r>
          </a:p>
          <a:p>
            <a:pPr algn="ctr"/>
            <a:r>
              <a:rPr lang="en-US" sz="1050"/>
              <a:t>congnie@wustl.edu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F0C1EB-2551-481D-BA47-2E77FC11627B}"/>
              </a:ext>
            </a:extLst>
          </p:cNvPr>
          <p:cNvSpPr txBox="1"/>
          <p:nvPr/>
        </p:nvSpPr>
        <p:spPr>
          <a:xfrm>
            <a:off x="2673373" y="5789785"/>
            <a:ext cx="184076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/>
              <a:t>Adriana Magda</a:t>
            </a:r>
          </a:p>
          <a:p>
            <a:pPr algn="ctr"/>
            <a:r>
              <a:rPr lang="en-US" sz="1050"/>
              <a:t>MBA</a:t>
            </a:r>
          </a:p>
          <a:p>
            <a:pPr algn="ctr"/>
            <a:r>
              <a:rPr lang="en-US" sz="1050"/>
              <a:t>adrianamagda@wustl.edu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F8AE74-ABB4-4E75-BF58-B28CE6ABC4DA}"/>
              </a:ext>
            </a:extLst>
          </p:cNvPr>
          <p:cNvSpPr txBox="1"/>
          <p:nvPr/>
        </p:nvSpPr>
        <p:spPr>
          <a:xfrm>
            <a:off x="4655538" y="5789785"/>
            <a:ext cx="2165864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/>
              <a:t>Mahendra R. Gupta</a:t>
            </a:r>
          </a:p>
          <a:p>
            <a:pPr algn="ctr"/>
            <a:r>
              <a:rPr lang="en-US" sz="1050"/>
              <a:t>Former Dean and Geraldine J. and Robert L. Virgil Professor of Accounting and Management</a:t>
            </a:r>
          </a:p>
          <a:p>
            <a:pPr algn="ctr"/>
            <a:r>
              <a:rPr lang="en-US" sz="1050"/>
              <a:t>m.gupta@wustl.edu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62CE6D-6747-4D77-95F1-A795A5F86779}"/>
              </a:ext>
            </a:extLst>
          </p:cNvPr>
          <p:cNvSpPr txBox="1"/>
          <p:nvPr/>
        </p:nvSpPr>
        <p:spPr>
          <a:xfrm>
            <a:off x="2218153" y="3227678"/>
            <a:ext cx="2340883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/>
              <a:t>Zhijie Huang</a:t>
            </a:r>
          </a:p>
          <a:p>
            <a:pPr algn="ctr"/>
            <a:r>
              <a:rPr lang="en-US" sz="1050"/>
              <a:t>MS Business Analytics</a:t>
            </a:r>
          </a:p>
          <a:p>
            <a:pPr algn="ctr"/>
            <a:r>
              <a:rPr lang="en-US" sz="1050"/>
              <a:t>zhijie.huang@wustl.edu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FA2BBC-7C8E-437B-913D-1826A1A85201}"/>
              </a:ext>
            </a:extLst>
          </p:cNvPr>
          <p:cNvSpPr txBox="1"/>
          <p:nvPr/>
        </p:nvSpPr>
        <p:spPr>
          <a:xfrm>
            <a:off x="374137" y="5789785"/>
            <a:ext cx="187675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/>
              <a:t>Cindy Chou</a:t>
            </a:r>
          </a:p>
          <a:p>
            <a:pPr algn="ctr"/>
            <a:r>
              <a:rPr lang="en-US" sz="1050"/>
              <a:t>MS Supply Chain</a:t>
            </a:r>
          </a:p>
          <a:p>
            <a:pPr algn="ctr"/>
            <a:r>
              <a:rPr lang="en-US" sz="1050"/>
              <a:t>cindychou@wustl.edu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1D34AF-CF22-4873-AD8A-21E96CC09739}"/>
              </a:ext>
            </a:extLst>
          </p:cNvPr>
          <p:cNvSpPr txBox="1"/>
          <p:nvPr/>
        </p:nvSpPr>
        <p:spPr>
          <a:xfrm>
            <a:off x="6812497" y="3227679"/>
            <a:ext cx="20316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/>
              <a:t>Jack Zhang</a:t>
            </a:r>
          </a:p>
          <a:p>
            <a:pPr algn="ctr"/>
            <a:r>
              <a:rPr lang="en-US" sz="1050" err="1"/>
              <a:t>Ph.D</a:t>
            </a:r>
            <a:r>
              <a:rPr lang="en-US" sz="1050"/>
              <a:t> Candidate, Organizational Behavior</a:t>
            </a:r>
          </a:p>
          <a:p>
            <a:pPr algn="ctr"/>
            <a:r>
              <a:rPr lang="en-US" sz="1050"/>
              <a:t>zhangjack@wustl.edu</a:t>
            </a:r>
          </a:p>
        </p:txBody>
      </p:sp>
      <p:pic>
        <p:nvPicPr>
          <p:cNvPr id="1026" name="Picture 2" descr="Mahendra R. Gupta">
            <a:extLst>
              <a:ext uri="{FF2B5EF4-FFF2-40B4-BE49-F238E27FC236}">
                <a16:creationId xmlns:a16="http://schemas.microsoft.com/office/drawing/2014/main" id="{DFC03238-EEA7-44BA-AE39-9FE973F4EA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136" y="4005975"/>
            <a:ext cx="1668463" cy="166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1" descr="William P. Bottom">
            <a:extLst>
              <a:ext uri="{FF2B5EF4-FFF2-40B4-BE49-F238E27FC236}">
                <a16:creationId xmlns:a16="http://schemas.microsoft.com/office/drawing/2014/main" id="{F3C96D67-E936-4F8E-986C-F0FAA3871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416" y="4005974"/>
            <a:ext cx="1668463" cy="166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3" descr="Jack (Haoyue)  Zhang">
            <a:extLst>
              <a:ext uri="{FF2B5EF4-FFF2-40B4-BE49-F238E27FC236}">
                <a16:creationId xmlns:a16="http://schemas.microsoft.com/office/drawing/2014/main" id="{8B8544A6-BE4F-42E1-B134-BAD278024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806" y="1483630"/>
            <a:ext cx="1668463" cy="166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63BAA4-232C-465C-8A4F-629B1329A51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905" r="13478" b="36468"/>
          <a:stretch/>
        </p:blipFill>
        <p:spPr>
          <a:xfrm>
            <a:off x="2584405" y="1508480"/>
            <a:ext cx="1809250" cy="1668463"/>
          </a:xfrm>
          <a:prstGeom prst="rect">
            <a:avLst/>
          </a:prstGeom>
        </p:spPr>
      </p:pic>
      <p:pic>
        <p:nvPicPr>
          <p:cNvPr id="15" name="Picture 1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65DEBCDA-4429-468D-A8D2-48F7428E533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635" b="10380"/>
          <a:stretch/>
        </p:blipFill>
        <p:spPr>
          <a:xfrm>
            <a:off x="471731" y="4010132"/>
            <a:ext cx="1733826" cy="166430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C205354-3CC4-4B4F-817E-C60411080D16}"/>
              </a:ext>
            </a:extLst>
          </p:cNvPr>
          <p:cNvSpPr txBox="1"/>
          <p:nvPr/>
        </p:nvSpPr>
        <p:spPr>
          <a:xfrm>
            <a:off x="7003414" y="5793450"/>
            <a:ext cx="184076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/>
              <a:t>William P. Bottom</a:t>
            </a:r>
          </a:p>
          <a:p>
            <a:pPr algn="ctr"/>
            <a:r>
              <a:rPr lang="en-US" sz="1050"/>
              <a:t>Joyce and Howard Wood Distinguished Professor of Organizational Behavior</a:t>
            </a:r>
          </a:p>
          <a:p>
            <a:pPr algn="ctr"/>
            <a:r>
              <a:rPr lang="en-US" sz="1050"/>
              <a:t>bottomb@wustl.edu</a:t>
            </a:r>
          </a:p>
        </p:txBody>
      </p:sp>
    </p:spTree>
    <p:extLst>
      <p:ext uri="{BB962C8B-B14F-4D97-AF65-F5344CB8AC3E}">
        <p14:creationId xmlns:p14="http://schemas.microsoft.com/office/powerpoint/2010/main" val="1183157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D3ED143-B07E-47BA-A114-A021661FA25B}"/>
              </a:ext>
            </a:extLst>
          </p:cNvPr>
          <p:cNvSpPr/>
          <p:nvPr/>
        </p:nvSpPr>
        <p:spPr>
          <a:xfrm>
            <a:off x="201237" y="1367256"/>
            <a:ext cx="4279769" cy="518437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517B291-11A6-465F-95D7-237E917AC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02" y="437444"/>
            <a:ext cx="7237465" cy="980194"/>
          </a:xfrm>
        </p:spPr>
        <p:txBody>
          <a:bodyPr/>
          <a:lstStyle/>
          <a:p>
            <a:r>
              <a:rPr lang="en-US"/>
              <a:t>Educational Attainment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A7DD9D50-2A0F-4BCF-969C-59F717D6DD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321071"/>
              </p:ext>
            </p:extLst>
          </p:nvPr>
        </p:nvGraphicFramePr>
        <p:xfrm>
          <a:off x="426172" y="2711291"/>
          <a:ext cx="3829900" cy="3662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6AE82C5-6E10-4D18-A5DE-CFE9B1ECDD44}"/>
              </a:ext>
            </a:extLst>
          </p:cNvPr>
          <p:cNvSpPr txBox="1"/>
          <p:nvPr/>
        </p:nvSpPr>
        <p:spPr>
          <a:xfrm>
            <a:off x="1030926" y="1502288"/>
            <a:ext cx="27809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62.9% of Scouts Alumni have a Bachelor’s degree, almost 2.1 times or 108% higher than the US national average*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EDA5AE6-1F29-407F-87AF-7866099B8315}"/>
              </a:ext>
            </a:extLst>
          </p:cNvPr>
          <p:cNvSpPr/>
          <p:nvPr/>
        </p:nvSpPr>
        <p:spPr>
          <a:xfrm>
            <a:off x="4662994" y="1367256"/>
            <a:ext cx="4279769" cy="518437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2FCEBB-BA2F-4A69-A3C0-8C33335F1C85}"/>
              </a:ext>
            </a:extLst>
          </p:cNvPr>
          <p:cNvSpPr txBox="1"/>
          <p:nvPr/>
        </p:nvSpPr>
        <p:spPr>
          <a:xfrm>
            <a:off x="5412425" y="1490325"/>
            <a:ext cx="27809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25.8% of Scouts Alumni have a Graduate’s degree, almost 2 times or 100% higher than the US national average†</a:t>
            </a:r>
          </a:p>
        </p:txBody>
      </p:sp>
      <p:graphicFrame>
        <p:nvGraphicFramePr>
          <p:cNvPr id="24" name="Content Placeholder 5">
            <a:extLst>
              <a:ext uri="{FF2B5EF4-FFF2-40B4-BE49-F238E27FC236}">
                <a16:creationId xmlns:a16="http://schemas.microsoft.com/office/drawing/2014/main" id="{33F973F3-D92C-4A2F-8B71-C94DCE6DC3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8726685"/>
              </p:ext>
            </p:extLst>
          </p:nvPr>
        </p:nvGraphicFramePr>
        <p:xfrm>
          <a:off x="4887928" y="2711291"/>
          <a:ext cx="3829900" cy="3662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0288BDAE-003D-43C8-AB97-581FDC1096C2}"/>
              </a:ext>
            </a:extLst>
          </p:cNvPr>
          <p:cNvSpPr/>
          <p:nvPr/>
        </p:nvSpPr>
        <p:spPr>
          <a:xfrm>
            <a:off x="201236" y="6551628"/>
            <a:ext cx="4279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*Source: Statistical Atlas, https://statisticalatlas.com/United-States/Educational-Attainment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EB9107-D6C2-4916-A767-50CB9B2FEDB6}"/>
              </a:ext>
            </a:extLst>
          </p:cNvPr>
          <p:cNvSpPr/>
          <p:nvPr/>
        </p:nvSpPr>
        <p:spPr>
          <a:xfrm>
            <a:off x="3619894" y="6551628"/>
            <a:ext cx="55286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† Source: Census Reporter, https://censusreporter.org/data/table/?table=B15002&amp;primary_geo_id</a:t>
            </a:r>
          </a:p>
          <a:p>
            <a:r>
              <a:rPr lang="en-US" sz="900" dirty="0"/>
              <a:t>=31000US41180&amp;geo_ids=31000US41180,04000US17,33000US476,01000US</a:t>
            </a:r>
          </a:p>
        </p:txBody>
      </p:sp>
    </p:spTree>
    <p:extLst>
      <p:ext uri="{BB962C8B-B14F-4D97-AF65-F5344CB8AC3E}">
        <p14:creationId xmlns:p14="http://schemas.microsoft.com/office/powerpoint/2010/main" val="136708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0A420-C023-4784-8F13-FB4BB634F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Income Distribution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58AD270D-1F27-41FB-9BFF-6F43633692B2}"/>
              </a:ext>
            </a:extLst>
          </p:cNvPr>
          <p:cNvGraphicFramePr/>
          <p:nvPr/>
        </p:nvGraphicFramePr>
        <p:xfrm>
          <a:off x="4423150" y="3057343"/>
          <a:ext cx="4636008" cy="3339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B9CBDC3E-F08E-4CEE-966C-5F96B5607466}"/>
              </a:ext>
            </a:extLst>
          </p:cNvPr>
          <p:cNvSpPr txBox="1"/>
          <p:nvPr/>
        </p:nvSpPr>
        <p:spPr>
          <a:xfrm>
            <a:off x="777707" y="1884707"/>
            <a:ext cx="3945121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Reported individual income higher than $75k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46% of Scouts Alumni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28% of the Non Scouts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7956A7-9056-4B44-87A9-E37538E2A10B}"/>
              </a:ext>
            </a:extLst>
          </p:cNvPr>
          <p:cNvSpPr txBox="1"/>
          <p:nvPr/>
        </p:nvSpPr>
        <p:spPr>
          <a:xfrm>
            <a:off x="5214012" y="2007819"/>
            <a:ext cx="3054285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sz="1600">
                <a:latin typeface="Calibri"/>
                <a:cs typeface="Calibri"/>
              </a:rPr>
              <a:t>St Louis Median Income: $62.2k*</a:t>
            </a:r>
            <a:endParaRPr lang="en-US" sz="16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>
                <a:latin typeface="Calibri"/>
                <a:cs typeface="Calibri"/>
              </a:rPr>
              <a:t>US Median Income: $61.9k*</a:t>
            </a:r>
            <a:endParaRPr lang="en-US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6F7264-2B15-4025-BB39-5AC3BA9880F9}"/>
              </a:ext>
            </a:extLst>
          </p:cNvPr>
          <p:cNvSpPr txBox="1"/>
          <p:nvPr/>
        </p:nvSpPr>
        <p:spPr>
          <a:xfrm>
            <a:off x="3827282" y="6519446"/>
            <a:ext cx="6212264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00"/>
              <a:t>*Source: United States Census Bureau, https://data.census.gov/cedsci/table?q=S19&amp;d=ACS%201-Year%20Estimates%20Subject%20Tables&amp;g=&amp;table=S1901&amp;tid=ACSST1Y2018.S1901&amp;lastDisplayedRow=16</a:t>
            </a:r>
          </a:p>
        </p:txBody>
      </p:sp>
      <p:graphicFrame>
        <p:nvGraphicFramePr>
          <p:cNvPr id="24" name="Content Placeholder 23">
            <a:extLst>
              <a:ext uri="{FF2B5EF4-FFF2-40B4-BE49-F238E27FC236}">
                <a16:creationId xmlns:a16="http://schemas.microsoft.com/office/drawing/2014/main" id="{1E73B37E-85B5-4887-898C-4C780459178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273375" y="3057344"/>
          <a:ext cx="4845375" cy="3339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503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A8E2-FDFB-4402-B182-EB3329419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02" y="437444"/>
            <a:ext cx="7237465" cy="980194"/>
          </a:xfrm>
        </p:spPr>
        <p:txBody>
          <a:bodyPr/>
          <a:lstStyle/>
          <a:p>
            <a:r>
              <a:rPr lang="en-US" dirty="0"/>
              <a:t>Finances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C12278E-3A72-46C0-8E46-5FF96BF2B4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9148660"/>
              </p:ext>
            </p:extLst>
          </p:nvPr>
        </p:nvGraphicFramePr>
        <p:xfrm>
          <a:off x="493889" y="2111604"/>
          <a:ext cx="5492132" cy="42666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39C5922-2C7D-4E4D-9FC1-1167E62C16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285693"/>
              </p:ext>
            </p:extLst>
          </p:nvPr>
        </p:nvGraphicFramePr>
        <p:xfrm>
          <a:off x="6243134" y="1417638"/>
          <a:ext cx="2322136" cy="5002918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161068">
                  <a:extLst>
                    <a:ext uri="{9D8B030D-6E8A-4147-A177-3AD203B41FA5}">
                      <a16:colId xmlns:a16="http://schemas.microsoft.com/office/drawing/2014/main" val="308316204"/>
                    </a:ext>
                  </a:extLst>
                </a:gridCol>
                <a:gridCol w="1161068">
                  <a:extLst>
                    <a:ext uri="{9D8B030D-6E8A-4147-A177-3AD203B41FA5}">
                      <a16:colId xmlns:a16="http://schemas.microsoft.com/office/drawing/2014/main" val="762754914"/>
                    </a:ext>
                  </a:extLst>
                </a:gridCol>
              </a:tblGrid>
              <a:tr h="65633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Scouts Alumni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Non Scouts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3597363"/>
                  </a:ext>
                </a:extLst>
              </a:tr>
              <a:tr h="1086647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59.3%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7225053"/>
                  </a:ext>
                </a:extLst>
              </a:tr>
              <a:tr h="1086647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78.3%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52.8%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845209"/>
                  </a:ext>
                </a:extLst>
              </a:tr>
              <a:tr h="1086647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75.5%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153787"/>
                  </a:ext>
                </a:extLst>
              </a:tr>
              <a:tr h="1086647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3048"/>
                  </a:ext>
                </a:extLst>
              </a:tr>
            </a:tbl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563224C-F57B-482E-B828-D99D4D6B6B57}"/>
              </a:ext>
            </a:extLst>
          </p:cNvPr>
          <p:cNvCxnSpPr>
            <a:endCxn id="7" idx="2"/>
          </p:cNvCxnSpPr>
          <p:nvPr/>
        </p:nvCxnSpPr>
        <p:spPr>
          <a:xfrm flipH="1">
            <a:off x="7404202" y="2111604"/>
            <a:ext cx="5266" cy="4308952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07D0A9D-0DF9-40A2-857B-65B3EDC9829C}"/>
              </a:ext>
            </a:extLst>
          </p:cNvPr>
          <p:cNvSpPr txBox="1"/>
          <p:nvPr/>
        </p:nvSpPr>
        <p:spPr>
          <a:xfrm>
            <a:off x="5552387" y="6504495"/>
            <a:ext cx="35916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*Credit Score Distribution and US average in appendix</a:t>
            </a:r>
          </a:p>
        </p:txBody>
      </p:sp>
    </p:spTree>
    <p:extLst>
      <p:ext uri="{BB962C8B-B14F-4D97-AF65-F5344CB8AC3E}">
        <p14:creationId xmlns:p14="http://schemas.microsoft.com/office/powerpoint/2010/main" val="65840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BD6D6-025C-44BC-8635-7FF74A01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069" y="437444"/>
            <a:ext cx="7573171" cy="980194"/>
          </a:xfrm>
        </p:spPr>
        <p:txBody>
          <a:bodyPr/>
          <a:lstStyle/>
          <a:p>
            <a:r>
              <a:rPr lang="en-US" sz="3200" dirty="0">
                <a:latin typeface="Times New Roman"/>
                <a:cs typeface="Times New Roman"/>
              </a:rPr>
              <a:t>Comparison</a:t>
            </a:r>
            <a:r>
              <a:rPr lang="en-US" altLang="zh-CN" sz="3200" dirty="0">
                <a:latin typeface="Times New Roman"/>
                <a:cs typeface="Times New Roman"/>
              </a:rPr>
              <a:t> between Scouts and Non-Scouts: </a:t>
            </a:r>
            <a:r>
              <a:rPr lang="en-US" altLang="zh-CN" sz="3200" b="1" dirty="0">
                <a:latin typeface="Times New Roman"/>
                <a:cs typeface="Times New Roman"/>
              </a:rPr>
              <a:t>Overview</a:t>
            </a:r>
            <a:endParaRPr lang="en-US" altLang="zh-CN" sz="3200" b="1" dirty="0"/>
          </a:p>
        </p:txBody>
      </p:sp>
      <p:pic>
        <p:nvPicPr>
          <p:cNvPr id="36" name="图片 36" descr="手机屏幕的截图&#10;&#10;已生成高可信度的说明">
            <a:extLst>
              <a:ext uri="{FF2B5EF4-FFF2-40B4-BE49-F238E27FC236}">
                <a16:creationId xmlns:a16="http://schemas.microsoft.com/office/drawing/2014/main" id="{C133084B-B8C4-474E-BD8F-D4884C53D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151" y="1494864"/>
            <a:ext cx="2415116" cy="1550522"/>
          </a:xfrm>
          <a:prstGeom prst="rect">
            <a:avLst/>
          </a:prstGeom>
        </p:spPr>
      </p:pic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0543D627-C91C-4AB8-9E50-BAB224F658C1}"/>
              </a:ext>
            </a:extLst>
          </p:cNvPr>
          <p:cNvSpPr/>
          <p:nvPr/>
        </p:nvSpPr>
        <p:spPr>
          <a:xfrm>
            <a:off x="1479549" y="3522133"/>
            <a:ext cx="1612900" cy="91440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ea typeface="华文新魏"/>
              </a:rPr>
              <a:t>60.43 points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5ABB9309-0347-418C-A7B3-CFFC1B78BC10}"/>
              </a:ext>
            </a:extLst>
          </p:cNvPr>
          <p:cNvSpPr/>
          <p:nvPr/>
        </p:nvSpPr>
        <p:spPr>
          <a:xfrm>
            <a:off x="5924547" y="3522132"/>
            <a:ext cx="1612900" cy="91440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ea typeface="华文新魏"/>
              </a:rPr>
              <a:t>68.81 points</a:t>
            </a:r>
            <a:endParaRPr lang="zh-CN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AFFEACF-65F2-4315-BCA4-F03A0DA6E259}"/>
              </a:ext>
            </a:extLst>
          </p:cNvPr>
          <p:cNvSpPr txBox="1"/>
          <p:nvPr/>
        </p:nvSpPr>
        <p:spPr>
          <a:xfrm>
            <a:off x="1417108" y="3189816"/>
            <a:ext cx="21769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latin typeface="Times New Roman"/>
                <a:ea typeface="华文新魏"/>
                <a:cs typeface="Times New Roman"/>
              </a:rPr>
              <a:t>Non-Boy Scouts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624CF56-2459-4393-A2BE-8309C1355D8C}"/>
              </a:ext>
            </a:extLst>
          </p:cNvPr>
          <p:cNvSpPr txBox="1"/>
          <p:nvPr/>
        </p:nvSpPr>
        <p:spPr>
          <a:xfrm>
            <a:off x="6121399" y="3189816"/>
            <a:ext cx="21769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latin typeface="Times New Roman"/>
                <a:ea typeface="华文新魏"/>
                <a:cs typeface="Times New Roman"/>
              </a:rPr>
              <a:t>Boy Scouts</a:t>
            </a:r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20D2C53A-8577-453A-91C0-E0B3BF7CA9EA}"/>
              </a:ext>
            </a:extLst>
          </p:cNvPr>
          <p:cNvCxnSpPr/>
          <p:nvPr/>
        </p:nvCxnSpPr>
        <p:spPr>
          <a:xfrm flipV="1">
            <a:off x="3093509" y="3986743"/>
            <a:ext cx="2835275" cy="6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50" name="图片 50" descr="手机屏幕的截图&#10;&#10;已生成高可信度的说明">
            <a:extLst>
              <a:ext uri="{FF2B5EF4-FFF2-40B4-BE49-F238E27FC236}">
                <a16:creationId xmlns:a16="http://schemas.microsoft.com/office/drawing/2014/main" id="{575083BC-61C9-4BB4-9246-0B34A81AF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858" y="4796864"/>
            <a:ext cx="2415116" cy="1550522"/>
          </a:xfrm>
          <a:prstGeom prst="rect">
            <a:avLst/>
          </a:prstGeom>
        </p:spPr>
      </p:pic>
      <p:sp>
        <p:nvSpPr>
          <p:cNvPr id="52" name="文本框 51">
            <a:extLst>
              <a:ext uri="{FF2B5EF4-FFF2-40B4-BE49-F238E27FC236}">
                <a16:creationId xmlns:a16="http://schemas.microsoft.com/office/drawing/2014/main" id="{40DD6564-18F8-4C5D-8E54-1EEAC3A77F03}"/>
              </a:ext>
            </a:extLst>
          </p:cNvPr>
          <p:cNvSpPr txBox="1"/>
          <p:nvPr/>
        </p:nvSpPr>
        <p:spPr>
          <a:xfrm>
            <a:off x="4142317" y="3777192"/>
            <a:ext cx="674159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b="1">
                <a:ea typeface="华文新魏"/>
              </a:rPr>
              <a:t>14%</a:t>
            </a:r>
            <a:endParaRPr lang="zh-CN" b="1">
              <a:ea typeface="华文新魏"/>
            </a:endParaRPr>
          </a:p>
        </p:txBody>
      </p:sp>
      <p:pic>
        <p:nvPicPr>
          <p:cNvPr id="57" name="图片 57" descr="手机屏幕的截图&#10;&#10;已生成高可信度的说明">
            <a:extLst>
              <a:ext uri="{FF2B5EF4-FFF2-40B4-BE49-F238E27FC236}">
                <a16:creationId xmlns:a16="http://schemas.microsoft.com/office/drawing/2014/main" id="{DA6F3107-FDD5-4F32-A395-3DABB0549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8149" y="4796864"/>
            <a:ext cx="2420409" cy="1550522"/>
          </a:xfrm>
          <a:prstGeom prst="rect">
            <a:avLst/>
          </a:prstGeom>
        </p:spPr>
      </p:pic>
      <p:pic>
        <p:nvPicPr>
          <p:cNvPr id="59" name="图片 59" descr="手机屏幕的截图&#10;&#10;已生成高可信度的说明">
            <a:extLst>
              <a:ext uri="{FF2B5EF4-FFF2-40B4-BE49-F238E27FC236}">
                <a16:creationId xmlns:a16="http://schemas.microsoft.com/office/drawing/2014/main" id="{90842AF1-528B-44D4-85D4-F91E960F99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567" y="1494865"/>
            <a:ext cx="2415116" cy="1550521"/>
          </a:xfrm>
          <a:prstGeom prst="rect">
            <a:avLst/>
          </a:prstGeom>
        </p:spPr>
      </p:pic>
      <p:sp>
        <p:nvSpPr>
          <p:cNvPr id="61" name="文本框 60">
            <a:extLst>
              <a:ext uri="{FF2B5EF4-FFF2-40B4-BE49-F238E27FC236}">
                <a16:creationId xmlns:a16="http://schemas.microsoft.com/office/drawing/2014/main" id="{FAE39AA5-2A67-4E73-A7AD-69F58A5F44B7}"/>
              </a:ext>
            </a:extLst>
          </p:cNvPr>
          <p:cNvSpPr txBox="1"/>
          <p:nvPr/>
        </p:nvSpPr>
        <p:spPr>
          <a:xfrm>
            <a:off x="237066" y="6608233"/>
            <a:ext cx="735753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200">
                <a:latin typeface="Times New Roman"/>
                <a:ea typeface="华文新魏"/>
                <a:cs typeface="Times New Roman"/>
              </a:rPr>
              <a:t>Notes: The total points are 100, with each key impact area contributes 25 points equally. </a:t>
            </a:r>
          </a:p>
        </p:txBody>
      </p:sp>
    </p:spTree>
    <p:extLst>
      <p:ext uri="{BB962C8B-B14F-4D97-AF65-F5344CB8AC3E}">
        <p14:creationId xmlns:p14="http://schemas.microsoft.com/office/powerpoint/2010/main" val="14577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BD6D6-025C-44BC-8635-7FF74A01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>
                <a:latin typeface="Times New Roman"/>
                <a:cs typeface="Times New Roman"/>
              </a:rPr>
              <a:t>Years of Membership</a:t>
            </a:r>
            <a:br>
              <a:rPr lang="en-US" altLang="zh-CN" sz="3200" dirty="0">
                <a:latin typeface="Times New Roman"/>
                <a:cs typeface="Times New Roman"/>
              </a:rPr>
            </a:br>
            <a:r>
              <a:rPr lang="en-US" altLang="zh-CN" sz="3200" dirty="0">
                <a:latin typeface="Times New Roman"/>
                <a:cs typeface="Times New Roman"/>
              </a:rPr>
              <a:t>&amp; Key Impact Scores</a:t>
            </a:r>
            <a:endParaRPr lang="en-US" altLang="zh-CN" sz="3200" dirty="0"/>
          </a:p>
        </p:txBody>
      </p:sp>
      <p:pic>
        <p:nvPicPr>
          <p:cNvPr id="8" name="图片 8" descr="图片包含 游戏机&#10;&#10;已生成极高可信度的说明">
            <a:extLst>
              <a:ext uri="{FF2B5EF4-FFF2-40B4-BE49-F238E27FC236}">
                <a16:creationId xmlns:a16="http://schemas.microsoft.com/office/drawing/2014/main" id="{0147A017-564C-4B73-A4B4-AC0BD287D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51" y="1667525"/>
            <a:ext cx="3367616" cy="2258242"/>
          </a:xfrm>
          <a:prstGeom prst="rect">
            <a:avLst/>
          </a:prstGeom>
        </p:spPr>
      </p:pic>
      <p:pic>
        <p:nvPicPr>
          <p:cNvPr id="12" name="图片 12" descr="图片包含 游戏机&#10;&#10;已生成极高可信度的说明">
            <a:extLst>
              <a:ext uri="{FF2B5EF4-FFF2-40B4-BE49-F238E27FC236}">
                <a16:creationId xmlns:a16="http://schemas.microsoft.com/office/drawing/2014/main" id="{DEC90D4C-E7A2-49A7-8EB8-67697CC06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1232" y="1667524"/>
            <a:ext cx="3357033" cy="2258242"/>
          </a:xfrm>
          <a:prstGeom prst="rect">
            <a:avLst/>
          </a:prstGeom>
        </p:spPr>
      </p:pic>
      <p:pic>
        <p:nvPicPr>
          <p:cNvPr id="16" name="图片 16" descr="图片包含 游戏机&#10;&#10;已生成极高可信度的说明">
            <a:extLst>
              <a:ext uri="{FF2B5EF4-FFF2-40B4-BE49-F238E27FC236}">
                <a16:creationId xmlns:a16="http://schemas.microsoft.com/office/drawing/2014/main" id="{621632AC-90CF-43E5-B893-8107EC9954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067" y="3995857"/>
            <a:ext cx="3251200" cy="2252951"/>
          </a:xfrm>
          <a:prstGeom prst="rect">
            <a:avLst/>
          </a:prstGeom>
        </p:spPr>
      </p:pic>
      <p:pic>
        <p:nvPicPr>
          <p:cNvPr id="3" name="图片 3" descr="图片包含 游戏机&#10;&#10;已生成极高可信度的说明">
            <a:extLst>
              <a:ext uri="{FF2B5EF4-FFF2-40B4-BE49-F238E27FC236}">
                <a16:creationId xmlns:a16="http://schemas.microsoft.com/office/drawing/2014/main" id="{89D1A834-526C-455B-BCB5-C64819A467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5211058" y="3993973"/>
            <a:ext cx="3353859" cy="2255308"/>
          </a:xfrm>
        </p:spPr>
      </p:pic>
    </p:spTree>
    <p:extLst>
      <p:ext uri="{BB962C8B-B14F-4D97-AF65-F5344CB8AC3E}">
        <p14:creationId xmlns:p14="http://schemas.microsoft.com/office/powerpoint/2010/main" val="796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BD6D6-025C-44BC-8635-7FF74A01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latin typeface="Times New Roman"/>
                <a:cs typeface="Times New Roman"/>
              </a:rPr>
              <a:t>Comparison among different programs:</a:t>
            </a:r>
            <a:br>
              <a:rPr lang="en-US" sz="3200">
                <a:latin typeface="Times New Roman"/>
                <a:cs typeface="Times New Roman"/>
              </a:rPr>
            </a:br>
            <a:r>
              <a:rPr lang="en-US" altLang="zh-CN" sz="3200" b="1">
                <a:latin typeface="Times New Roman"/>
                <a:cs typeface="Times New Roman"/>
              </a:rPr>
              <a:t>Citizenship</a:t>
            </a:r>
            <a:endParaRPr lang="en-US" altLang="zh-CN" sz="3200" b="1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B84533A3-666F-2B46-A424-29BF713027E5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93713" y="1600199"/>
          <a:ext cx="7383462" cy="111119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3691731">
                  <a:extLst>
                    <a:ext uri="{9D8B030D-6E8A-4147-A177-3AD203B41FA5}">
                      <a16:colId xmlns:a16="http://schemas.microsoft.com/office/drawing/2014/main" val="3595019342"/>
                    </a:ext>
                  </a:extLst>
                </a:gridCol>
                <a:gridCol w="3691731">
                  <a:extLst>
                    <a:ext uri="{9D8B030D-6E8A-4147-A177-3AD203B41FA5}">
                      <a16:colId xmlns:a16="http://schemas.microsoft.com/office/drawing/2014/main" val="2958463623"/>
                    </a:ext>
                  </a:extLst>
                </a:gridCol>
              </a:tblGrid>
              <a:tr h="370398">
                <a:tc gridSpan="2"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Citizenship Scores (25 in total)</a:t>
                      </a:r>
                      <a:r>
                        <a:rPr lang="en-US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BE504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1770442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Scouts group</a:t>
                      </a: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Non-scouts group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567639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16.11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12.99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0595635"/>
                  </a:ext>
                </a:extLst>
              </a:tr>
            </a:tbl>
          </a:graphicData>
        </a:graphic>
      </p:graphicFrame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D48B1F5-6D97-BE47-A1B3-3EEC19AB8E20}"/>
              </a:ext>
            </a:extLst>
          </p:cNvPr>
          <p:cNvSpPr/>
          <p:nvPr/>
        </p:nvSpPr>
        <p:spPr>
          <a:xfrm>
            <a:off x="493713" y="1981200"/>
            <a:ext cx="1192212" cy="730193"/>
          </a:xfrm>
          <a:prstGeom prst="round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等腰三角形 120">
            <a:extLst>
              <a:ext uri="{FF2B5EF4-FFF2-40B4-BE49-F238E27FC236}">
                <a16:creationId xmlns:a16="http://schemas.microsoft.com/office/drawing/2014/main" id="{2F51EEC7-29CF-794E-9B0A-FD68DEBF337D}"/>
              </a:ext>
            </a:extLst>
          </p:cNvPr>
          <p:cNvSpPr/>
          <p:nvPr/>
        </p:nvSpPr>
        <p:spPr>
          <a:xfrm rot="17971723">
            <a:off x="1309839" y="2485824"/>
            <a:ext cx="752170" cy="1253571"/>
          </a:xfrm>
          <a:prstGeom prst="triangle">
            <a:avLst/>
          </a:prstGeom>
          <a:gradFill>
            <a:gsLst>
              <a:gs pos="3000">
                <a:schemeClr val="bg1">
                  <a:lumMod val="50000"/>
                  <a:alpha val="10000"/>
                </a:schemeClr>
              </a:gs>
              <a:gs pos="49000">
                <a:schemeClr val="bg1">
                  <a:lumMod val="50000"/>
                  <a:alpha val="5000"/>
                </a:schemeClr>
              </a:gs>
              <a:gs pos="100000">
                <a:schemeClr val="bg1">
                  <a:lumMod val="50000"/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>
                <a:solidFill>
                  <a:prstClr val="white"/>
                </a:solidFill>
              </a:rPr>
              <a:t>c</a:t>
            </a:r>
            <a:endParaRPr lang="zh-CN" altLang="en-US">
              <a:solidFill>
                <a:prstClr val="white"/>
              </a:solidFill>
            </a:endParaRPr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96FE39E9-2EE2-B742-94ED-49EF2AD1773F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212798" y="2941579"/>
          <a:ext cx="4931078" cy="32401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" name="Oval 16">
            <a:extLst>
              <a:ext uri="{FF2B5EF4-FFF2-40B4-BE49-F238E27FC236}">
                <a16:creationId xmlns:a16="http://schemas.microsoft.com/office/drawing/2014/main" id="{74721974-8710-8940-82FF-ABFC33FB45E4}"/>
              </a:ext>
            </a:extLst>
          </p:cNvPr>
          <p:cNvSpPr/>
          <p:nvPr/>
        </p:nvSpPr>
        <p:spPr>
          <a:xfrm>
            <a:off x="7363157" y="3601496"/>
            <a:ext cx="587769" cy="428625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7D27AED-309E-9C45-B097-63AD3C499757}"/>
              </a:ext>
            </a:extLst>
          </p:cNvPr>
          <p:cNvSpPr txBox="1"/>
          <p:nvPr/>
        </p:nvSpPr>
        <p:spPr>
          <a:xfrm>
            <a:off x="502376" y="3658646"/>
            <a:ext cx="26927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Venturing program 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participants achieved highest </a:t>
            </a:r>
            <a:r>
              <a:rPr lang="en-US" altLang="zh-CN" sz="1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Citizenship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 score among all three Scouts programs</a:t>
            </a:r>
            <a:endParaRPr lang="id-ID" altLang="zh-C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Freeform 222">
            <a:extLst>
              <a:ext uri="{FF2B5EF4-FFF2-40B4-BE49-F238E27FC236}">
                <a16:creationId xmlns:a16="http://schemas.microsoft.com/office/drawing/2014/main" id="{E8F26285-4D08-FA48-840A-083D4A9F39DC}"/>
              </a:ext>
            </a:extLst>
          </p:cNvPr>
          <p:cNvSpPr>
            <a:spLocks noEditPoints="1"/>
          </p:cNvSpPr>
          <p:nvPr/>
        </p:nvSpPr>
        <p:spPr bwMode="auto">
          <a:xfrm>
            <a:off x="502376" y="4765219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28388DE-61D0-3349-AD6F-83BED8842437}"/>
              </a:ext>
            </a:extLst>
          </p:cNvPr>
          <p:cNvSpPr txBox="1"/>
          <p:nvPr/>
        </p:nvSpPr>
        <p:spPr>
          <a:xfrm>
            <a:off x="706181" y="4717466"/>
            <a:ext cx="2181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Citizenship Score</a:t>
            </a:r>
          </a:p>
        </p:txBody>
      </p:sp>
      <p:sp>
        <p:nvSpPr>
          <p:cNvPr id="42" name="Freeform 222">
            <a:extLst>
              <a:ext uri="{FF2B5EF4-FFF2-40B4-BE49-F238E27FC236}">
                <a16:creationId xmlns:a16="http://schemas.microsoft.com/office/drawing/2014/main" id="{4CF95FA3-C21D-2640-B238-6A6AAF41E3F7}"/>
              </a:ext>
            </a:extLst>
          </p:cNvPr>
          <p:cNvSpPr>
            <a:spLocks noEditPoints="1"/>
          </p:cNvSpPr>
          <p:nvPr/>
        </p:nvSpPr>
        <p:spPr bwMode="auto">
          <a:xfrm>
            <a:off x="493713" y="5349994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01D7930-73E6-834F-B575-2702F9AB682F}"/>
              </a:ext>
            </a:extLst>
          </p:cNvPr>
          <p:cNvSpPr txBox="1"/>
          <p:nvPr/>
        </p:nvSpPr>
        <p:spPr>
          <a:xfrm>
            <a:off x="697518" y="5302241"/>
            <a:ext cx="2181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Higher than Scouts average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A77F7D-3F73-5343-B32B-907C342E3024}"/>
              </a:ext>
            </a:extLst>
          </p:cNvPr>
          <p:cNvSpPr/>
          <p:nvPr/>
        </p:nvSpPr>
        <p:spPr>
          <a:xfrm>
            <a:off x="697518" y="4967524"/>
            <a:ext cx="704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17.14</a:t>
            </a:r>
            <a:endParaRPr lang="id-ID" sz="9600" b="1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6CB9F37-37CD-5D4E-9FF1-7A18B305E451}"/>
              </a:ext>
            </a:extLst>
          </p:cNvPr>
          <p:cNvSpPr/>
          <p:nvPr/>
        </p:nvSpPr>
        <p:spPr>
          <a:xfrm>
            <a:off x="706181" y="5571414"/>
            <a:ext cx="819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6.39%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BB39048-829E-034C-8857-27834C570867}"/>
              </a:ext>
            </a:extLst>
          </p:cNvPr>
          <p:cNvCxnSpPr>
            <a:cxnSpLocks/>
          </p:cNvCxnSpPr>
          <p:nvPr/>
        </p:nvCxnSpPr>
        <p:spPr>
          <a:xfrm>
            <a:off x="3102167" y="2941579"/>
            <a:ext cx="0" cy="332587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316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BD6D6-025C-44BC-8635-7FF74A01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latin typeface="Times New Roman"/>
                <a:cs typeface="Times New Roman"/>
              </a:rPr>
              <a:t>Comparison among different programs:</a:t>
            </a:r>
            <a:br>
              <a:rPr lang="en-US" sz="3200">
                <a:latin typeface="Times New Roman"/>
                <a:cs typeface="Times New Roman"/>
              </a:rPr>
            </a:br>
            <a:r>
              <a:rPr lang="en-US" altLang="zh-CN" sz="3200" b="1">
                <a:latin typeface="Times New Roman"/>
                <a:cs typeface="Times New Roman"/>
              </a:rPr>
              <a:t>Leadership</a:t>
            </a:r>
            <a:endParaRPr lang="en-US" altLang="zh-CN" sz="3200" b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1EF28-6F65-4642-8FC2-C13EBD2E8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7">
            <a:extLst>
              <a:ext uri="{FF2B5EF4-FFF2-40B4-BE49-F238E27FC236}">
                <a16:creationId xmlns:a16="http://schemas.microsoft.com/office/drawing/2014/main" id="{A79275CB-FD09-9246-A58A-4562AC2A1CB5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93713" y="1600199"/>
          <a:ext cx="7383462" cy="111119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3691731">
                  <a:extLst>
                    <a:ext uri="{9D8B030D-6E8A-4147-A177-3AD203B41FA5}">
                      <a16:colId xmlns:a16="http://schemas.microsoft.com/office/drawing/2014/main" val="3595019342"/>
                    </a:ext>
                  </a:extLst>
                </a:gridCol>
                <a:gridCol w="3691731">
                  <a:extLst>
                    <a:ext uri="{9D8B030D-6E8A-4147-A177-3AD203B41FA5}">
                      <a16:colId xmlns:a16="http://schemas.microsoft.com/office/drawing/2014/main" val="2958463623"/>
                    </a:ext>
                  </a:extLst>
                </a:gridCol>
              </a:tblGrid>
              <a:tr h="370398">
                <a:tc gridSpan="2"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Leadership Scores (25 in total)</a:t>
                      </a:r>
                      <a:r>
                        <a:rPr lang="en-US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BE504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1770442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Scouts group</a:t>
                      </a: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Non-scouts group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567639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15.88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15.34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0595635"/>
                  </a:ext>
                </a:extLst>
              </a:tr>
            </a:tbl>
          </a:graphicData>
        </a:graphic>
      </p:graphicFrame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C9ADDCC-C017-BE4F-9833-23EBA82EA9EF}"/>
              </a:ext>
            </a:extLst>
          </p:cNvPr>
          <p:cNvSpPr/>
          <p:nvPr/>
        </p:nvSpPr>
        <p:spPr>
          <a:xfrm>
            <a:off x="493713" y="1981200"/>
            <a:ext cx="1192212" cy="730193"/>
          </a:xfrm>
          <a:prstGeom prst="round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等腰三角形 120">
            <a:extLst>
              <a:ext uri="{FF2B5EF4-FFF2-40B4-BE49-F238E27FC236}">
                <a16:creationId xmlns:a16="http://schemas.microsoft.com/office/drawing/2014/main" id="{9B7CD36F-D48E-5547-A849-E1DDC6B2DDC5}"/>
              </a:ext>
            </a:extLst>
          </p:cNvPr>
          <p:cNvSpPr/>
          <p:nvPr/>
        </p:nvSpPr>
        <p:spPr>
          <a:xfrm rot="17971723">
            <a:off x="1309839" y="2485824"/>
            <a:ext cx="752170" cy="1253571"/>
          </a:xfrm>
          <a:prstGeom prst="triangle">
            <a:avLst/>
          </a:prstGeom>
          <a:gradFill>
            <a:gsLst>
              <a:gs pos="3000">
                <a:schemeClr val="bg1">
                  <a:lumMod val="50000"/>
                  <a:alpha val="10000"/>
                </a:schemeClr>
              </a:gs>
              <a:gs pos="49000">
                <a:schemeClr val="bg1">
                  <a:lumMod val="50000"/>
                  <a:alpha val="5000"/>
                </a:schemeClr>
              </a:gs>
              <a:gs pos="100000">
                <a:schemeClr val="bg1">
                  <a:lumMod val="50000"/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>
                <a:solidFill>
                  <a:prstClr val="white"/>
                </a:solidFill>
              </a:rPr>
              <a:t>c</a:t>
            </a: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8B68B0-06A1-AC48-A462-BA47BA02C6FC}"/>
              </a:ext>
            </a:extLst>
          </p:cNvPr>
          <p:cNvSpPr txBox="1"/>
          <p:nvPr/>
        </p:nvSpPr>
        <p:spPr>
          <a:xfrm>
            <a:off x="502376" y="3658646"/>
            <a:ext cx="26927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Venturing program 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participants achieved highest </a:t>
            </a:r>
            <a:r>
              <a:rPr lang="en-US" altLang="zh-CN" sz="1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Leadership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 score among all three Scouts programs</a:t>
            </a:r>
            <a:endParaRPr lang="id-ID" altLang="zh-C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reeform 222">
            <a:extLst>
              <a:ext uri="{FF2B5EF4-FFF2-40B4-BE49-F238E27FC236}">
                <a16:creationId xmlns:a16="http://schemas.microsoft.com/office/drawing/2014/main" id="{A10C7EB2-DEBC-434B-915A-38F7F2182AA1}"/>
              </a:ext>
            </a:extLst>
          </p:cNvPr>
          <p:cNvSpPr>
            <a:spLocks noEditPoints="1"/>
          </p:cNvSpPr>
          <p:nvPr/>
        </p:nvSpPr>
        <p:spPr bwMode="auto">
          <a:xfrm>
            <a:off x="502376" y="4765219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EEA7DB-CDE7-394D-822D-EBEFDCA80BE0}"/>
              </a:ext>
            </a:extLst>
          </p:cNvPr>
          <p:cNvSpPr txBox="1"/>
          <p:nvPr/>
        </p:nvSpPr>
        <p:spPr>
          <a:xfrm>
            <a:off x="706181" y="4717466"/>
            <a:ext cx="2181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Leadership Score</a:t>
            </a:r>
          </a:p>
        </p:txBody>
      </p:sp>
      <p:sp>
        <p:nvSpPr>
          <p:cNvPr id="13" name="Freeform 222">
            <a:extLst>
              <a:ext uri="{FF2B5EF4-FFF2-40B4-BE49-F238E27FC236}">
                <a16:creationId xmlns:a16="http://schemas.microsoft.com/office/drawing/2014/main" id="{FA40D819-E4DE-4B45-95E4-38C0EDA474DD}"/>
              </a:ext>
            </a:extLst>
          </p:cNvPr>
          <p:cNvSpPr>
            <a:spLocks noEditPoints="1"/>
          </p:cNvSpPr>
          <p:nvPr/>
        </p:nvSpPr>
        <p:spPr bwMode="auto">
          <a:xfrm>
            <a:off x="493713" y="5349994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45F174-44C0-1B4B-8FC0-42CDA3A3F42B}"/>
              </a:ext>
            </a:extLst>
          </p:cNvPr>
          <p:cNvSpPr txBox="1"/>
          <p:nvPr/>
        </p:nvSpPr>
        <p:spPr>
          <a:xfrm>
            <a:off x="697518" y="5302241"/>
            <a:ext cx="2181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Higher than Scouts average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D3146E-D412-E143-B102-0A2F2E8B9266}"/>
              </a:ext>
            </a:extLst>
          </p:cNvPr>
          <p:cNvSpPr/>
          <p:nvPr/>
        </p:nvSpPr>
        <p:spPr>
          <a:xfrm>
            <a:off x="697518" y="4967524"/>
            <a:ext cx="704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16.31</a:t>
            </a:r>
            <a:endParaRPr lang="id-ID" sz="9600" b="1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14B1A3-82EC-264F-A1F2-305C2F2E6F25}"/>
              </a:ext>
            </a:extLst>
          </p:cNvPr>
          <p:cNvSpPr/>
          <p:nvPr/>
        </p:nvSpPr>
        <p:spPr>
          <a:xfrm>
            <a:off x="706181" y="5571414"/>
            <a:ext cx="819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2.71%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91AE4A3-1B05-224A-9A0A-0D3F8052922F}"/>
              </a:ext>
            </a:extLst>
          </p:cNvPr>
          <p:cNvCxnSpPr>
            <a:cxnSpLocks/>
          </p:cNvCxnSpPr>
          <p:nvPr/>
        </p:nvCxnSpPr>
        <p:spPr>
          <a:xfrm>
            <a:off x="3102167" y="2941579"/>
            <a:ext cx="0" cy="332587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3B204F28-6043-304D-9CF4-7415218AFF6F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226245" y="2941578"/>
          <a:ext cx="4962555" cy="33258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Oval 18">
            <a:extLst>
              <a:ext uri="{FF2B5EF4-FFF2-40B4-BE49-F238E27FC236}">
                <a16:creationId xmlns:a16="http://schemas.microsoft.com/office/drawing/2014/main" id="{E3FF54B3-059F-C84F-90C5-04ED781D2237}"/>
              </a:ext>
            </a:extLst>
          </p:cNvPr>
          <p:cNvSpPr/>
          <p:nvPr/>
        </p:nvSpPr>
        <p:spPr>
          <a:xfrm>
            <a:off x="7483119" y="3621592"/>
            <a:ext cx="587769" cy="428625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30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BD6D6-025C-44BC-8635-7FF74A01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latin typeface="Times New Roman"/>
                <a:cs typeface="Times New Roman"/>
              </a:rPr>
              <a:t>Comparison among different programs:</a:t>
            </a:r>
            <a:br>
              <a:rPr lang="en-US" sz="3200">
                <a:latin typeface="Times New Roman"/>
                <a:cs typeface="Times New Roman"/>
              </a:rPr>
            </a:br>
            <a:r>
              <a:rPr lang="en-US" altLang="zh-CN" sz="3200" b="1">
                <a:latin typeface="Times New Roman"/>
                <a:cs typeface="Times New Roman"/>
              </a:rPr>
              <a:t>Character Development</a:t>
            </a:r>
            <a:endParaRPr lang="en-US" altLang="zh-CN" sz="3200" b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1EF28-6F65-4642-8FC2-C13EBD2E834D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F7EC424-C036-9D4B-9194-22F2699B09C4}"/>
              </a:ext>
            </a:extLst>
          </p:cNvPr>
          <p:cNvSpPr txBox="1">
            <a:spLocks/>
          </p:cNvSpPr>
          <p:nvPr/>
        </p:nvSpPr>
        <p:spPr>
          <a:xfrm>
            <a:off x="467202" y="437444"/>
            <a:ext cx="7237465" cy="9801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6C7373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sz="3200">
                <a:latin typeface="Times New Roman"/>
                <a:cs typeface="Times New Roman"/>
              </a:rPr>
              <a:t>Comparison among different programs:</a:t>
            </a:r>
            <a:br>
              <a:rPr lang="en-US" sz="3200">
                <a:latin typeface="Times New Roman"/>
                <a:cs typeface="Times New Roman"/>
              </a:rPr>
            </a:br>
            <a:endParaRPr lang="en-US" altLang="zh-CN" sz="3200" b="1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86133E9-C893-914F-9246-99388FCC70F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93713" y="1600199"/>
          <a:ext cx="7383462" cy="111119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3691731">
                  <a:extLst>
                    <a:ext uri="{9D8B030D-6E8A-4147-A177-3AD203B41FA5}">
                      <a16:colId xmlns:a16="http://schemas.microsoft.com/office/drawing/2014/main" val="3595019342"/>
                    </a:ext>
                  </a:extLst>
                </a:gridCol>
                <a:gridCol w="3691731">
                  <a:extLst>
                    <a:ext uri="{9D8B030D-6E8A-4147-A177-3AD203B41FA5}">
                      <a16:colId xmlns:a16="http://schemas.microsoft.com/office/drawing/2014/main" val="2958463623"/>
                    </a:ext>
                  </a:extLst>
                </a:gridCol>
              </a:tblGrid>
              <a:tr h="370398">
                <a:tc gridSpan="2"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Character Development Scores (25 in total)</a:t>
                      </a:r>
                      <a:r>
                        <a:rPr lang="en-US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BE504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1770442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Scouts group</a:t>
                      </a: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Non-scouts group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567639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18.31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14.85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0595635"/>
                  </a:ext>
                </a:extLst>
              </a:tr>
            </a:tbl>
          </a:graphicData>
        </a:graphic>
      </p:graphicFrame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76E2FC-30FB-5747-AFC0-22B4A4CD5083}"/>
              </a:ext>
            </a:extLst>
          </p:cNvPr>
          <p:cNvSpPr/>
          <p:nvPr/>
        </p:nvSpPr>
        <p:spPr>
          <a:xfrm>
            <a:off x="493713" y="1981200"/>
            <a:ext cx="1192212" cy="730193"/>
          </a:xfrm>
          <a:prstGeom prst="round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等腰三角形 120">
            <a:extLst>
              <a:ext uri="{FF2B5EF4-FFF2-40B4-BE49-F238E27FC236}">
                <a16:creationId xmlns:a16="http://schemas.microsoft.com/office/drawing/2014/main" id="{BE2B7CDC-D418-E94E-AD88-43E624929A0E}"/>
              </a:ext>
            </a:extLst>
          </p:cNvPr>
          <p:cNvSpPr/>
          <p:nvPr/>
        </p:nvSpPr>
        <p:spPr>
          <a:xfrm rot="17971723">
            <a:off x="1309839" y="2485824"/>
            <a:ext cx="752170" cy="1253571"/>
          </a:xfrm>
          <a:prstGeom prst="triangle">
            <a:avLst/>
          </a:prstGeom>
          <a:gradFill>
            <a:gsLst>
              <a:gs pos="3000">
                <a:schemeClr val="bg1">
                  <a:lumMod val="50000"/>
                  <a:alpha val="10000"/>
                </a:schemeClr>
              </a:gs>
              <a:gs pos="49000">
                <a:schemeClr val="bg1">
                  <a:lumMod val="50000"/>
                  <a:alpha val="5000"/>
                </a:schemeClr>
              </a:gs>
              <a:gs pos="100000">
                <a:schemeClr val="bg1">
                  <a:lumMod val="50000"/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>
                <a:solidFill>
                  <a:prstClr val="white"/>
                </a:solidFill>
              </a:rPr>
              <a:t>c</a:t>
            </a: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A0E1BD-8719-8445-B5E1-6952B5023C68}"/>
              </a:ext>
            </a:extLst>
          </p:cNvPr>
          <p:cNvSpPr txBox="1"/>
          <p:nvPr/>
        </p:nvSpPr>
        <p:spPr>
          <a:xfrm>
            <a:off x="506938" y="3394026"/>
            <a:ext cx="26927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Venturing program 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participants achieved highest </a:t>
            </a:r>
            <a:r>
              <a:rPr lang="en-US" altLang="zh-CN" sz="1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Character Development 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score among all three Scouts programs</a:t>
            </a:r>
            <a:endParaRPr lang="id-ID" altLang="zh-C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Freeform 222">
            <a:extLst>
              <a:ext uri="{FF2B5EF4-FFF2-40B4-BE49-F238E27FC236}">
                <a16:creationId xmlns:a16="http://schemas.microsoft.com/office/drawing/2014/main" id="{4FA655DE-14E8-604F-90F3-2742D1804F07}"/>
              </a:ext>
            </a:extLst>
          </p:cNvPr>
          <p:cNvSpPr>
            <a:spLocks noEditPoints="1"/>
          </p:cNvSpPr>
          <p:nvPr/>
        </p:nvSpPr>
        <p:spPr bwMode="auto">
          <a:xfrm>
            <a:off x="502376" y="4765219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C1C504-F1F8-FC49-9A79-BE173CE06D50}"/>
              </a:ext>
            </a:extLst>
          </p:cNvPr>
          <p:cNvSpPr txBox="1"/>
          <p:nvPr/>
        </p:nvSpPr>
        <p:spPr>
          <a:xfrm>
            <a:off x="706181" y="4717466"/>
            <a:ext cx="2369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Character Development Score</a:t>
            </a:r>
          </a:p>
        </p:txBody>
      </p:sp>
      <p:sp>
        <p:nvSpPr>
          <p:cNvPr id="15" name="Freeform 222">
            <a:extLst>
              <a:ext uri="{FF2B5EF4-FFF2-40B4-BE49-F238E27FC236}">
                <a16:creationId xmlns:a16="http://schemas.microsoft.com/office/drawing/2014/main" id="{6AD00947-2C2F-074B-9573-DEF284558A69}"/>
              </a:ext>
            </a:extLst>
          </p:cNvPr>
          <p:cNvSpPr>
            <a:spLocks noEditPoints="1"/>
          </p:cNvSpPr>
          <p:nvPr/>
        </p:nvSpPr>
        <p:spPr bwMode="auto">
          <a:xfrm>
            <a:off x="493713" y="5349994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6EEF8B-0EA7-5340-A8AE-6B2EE8A36BDD}"/>
              </a:ext>
            </a:extLst>
          </p:cNvPr>
          <p:cNvSpPr txBox="1"/>
          <p:nvPr/>
        </p:nvSpPr>
        <p:spPr>
          <a:xfrm>
            <a:off x="697518" y="5302241"/>
            <a:ext cx="2181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Higher than Scouts average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9B1D0D-AEF0-E94E-ADA7-5AC314FF9A00}"/>
              </a:ext>
            </a:extLst>
          </p:cNvPr>
          <p:cNvSpPr/>
          <p:nvPr/>
        </p:nvSpPr>
        <p:spPr>
          <a:xfrm>
            <a:off x="697518" y="4967524"/>
            <a:ext cx="704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19.74</a:t>
            </a:r>
            <a:endParaRPr lang="id-ID" sz="9600" b="1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B0470F-3943-234F-BDC4-83735B7A64A4}"/>
              </a:ext>
            </a:extLst>
          </p:cNvPr>
          <p:cNvSpPr/>
          <p:nvPr/>
        </p:nvSpPr>
        <p:spPr>
          <a:xfrm>
            <a:off x="706181" y="5571414"/>
            <a:ext cx="819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7.81%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35E2D5E-770B-E74D-9167-EED0DC68D61F}"/>
              </a:ext>
            </a:extLst>
          </p:cNvPr>
          <p:cNvCxnSpPr>
            <a:cxnSpLocks/>
          </p:cNvCxnSpPr>
          <p:nvPr/>
        </p:nvCxnSpPr>
        <p:spPr>
          <a:xfrm>
            <a:off x="3102167" y="2941579"/>
            <a:ext cx="0" cy="332587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0CC29681-1B9A-FF4F-8E7F-AC7F4AAD41FF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226245" y="2941579"/>
          <a:ext cx="4962555" cy="33258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Oval 20">
            <a:extLst>
              <a:ext uri="{FF2B5EF4-FFF2-40B4-BE49-F238E27FC236}">
                <a16:creationId xmlns:a16="http://schemas.microsoft.com/office/drawing/2014/main" id="{1A1EDE4F-2488-6143-B19A-EDD4631595AC}"/>
              </a:ext>
            </a:extLst>
          </p:cNvPr>
          <p:cNvSpPr/>
          <p:nvPr/>
        </p:nvSpPr>
        <p:spPr>
          <a:xfrm>
            <a:off x="7583290" y="3624147"/>
            <a:ext cx="587769" cy="428625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27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BD6D6-025C-44BC-8635-7FF74A01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latin typeface="Times New Roman"/>
                <a:cs typeface="Times New Roman"/>
              </a:rPr>
              <a:t>Comparison among different programs:</a:t>
            </a:r>
            <a:br>
              <a:rPr lang="en-US" sz="3200">
                <a:latin typeface="Times New Roman"/>
                <a:cs typeface="Times New Roman"/>
              </a:rPr>
            </a:br>
            <a:r>
              <a:rPr lang="en-US" altLang="zh-CN" sz="3200" b="1">
                <a:latin typeface="Times New Roman"/>
                <a:cs typeface="Times New Roman"/>
              </a:rPr>
              <a:t>Fitness/Wellbeing</a:t>
            </a:r>
            <a:endParaRPr lang="en-US" altLang="zh-CN" sz="3200" b="1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7EAF561-2855-6A43-A177-00AE404F3CD6}"/>
              </a:ext>
            </a:extLst>
          </p:cNvPr>
          <p:cNvSpPr txBox="1">
            <a:spLocks/>
          </p:cNvSpPr>
          <p:nvPr/>
        </p:nvSpPr>
        <p:spPr>
          <a:xfrm>
            <a:off x="467202" y="437444"/>
            <a:ext cx="7237465" cy="9801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6C7373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sz="3200">
                <a:latin typeface="Times New Roman"/>
                <a:cs typeface="Times New Roman"/>
              </a:rPr>
              <a:t>Comparison among different programs:</a:t>
            </a:r>
            <a:br>
              <a:rPr lang="en-US" sz="3200">
                <a:latin typeface="Times New Roman"/>
                <a:cs typeface="Times New Roman"/>
              </a:rPr>
            </a:br>
            <a:endParaRPr lang="en-US" altLang="zh-CN" sz="3200" b="1"/>
          </a:p>
        </p:txBody>
      </p:sp>
      <p:graphicFrame>
        <p:nvGraphicFramePr>
          <p:cNvPr id="6" name="Content Placeholder 7">
            <a:extLst>
              <a:ext uri="{FF2B5EF4-FFF2-40B4-BE49-F238E27FC236}">
                <a16:creationId xmlns:a16="http://schemas.microsoft.com/office/drawing/2014/main" id="{F195F604-3DBA-3A42-971B-81484BA449AD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93713" y="1600199"/>
          <a:ext cx="7383462" cy="111119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3691731">
                  <a:extLst>
                    <a:ext uri="{9D8B030D-6E8A-4147-A177-3AD203B41FA5}">
                      <a16:colId xmlns:a16="http://schemas.microsoft.com/office/drawing/2014/main" val="3595019342"/>
                    </a:ext>
                  </a:extLst>
                </a:gridCol>
                <a:gridCol w="3691731">
                  <a:extLst>
                    <a:ext uri="{9D8B030D-6E8A-4147-A177-3AD203B41FA5}">
                      <a16:colId xmlns:a16="http://schemas.microsoft.com/office/drawing/2014/main" val="2958463623"/>
                    </a:ext>
                  </a:extLst>
                </a:gridCol>
              </a:tblGrid>
              <a:tr h="370398">
                <a:tc gridSpan="2"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Fitness/Wellbeing Scores (25 in total)</a:t>
                      </a:r>
                      <a:r>
                        <a:rPr lang="en-US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BE504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1770442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Scouts group</a:t>
                      </a: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Non-scouts group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567639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18.51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17.24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0595635"/>
                  </a:ext>
                </a:extLst>
              </a:tr>
            </a:tbl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04C21B0-D655-BD4D-8B33-6ED6239E765F}"/>
              </a:ext>
            </a:extLst>
          </p:cNvPr>
          <p:cNvSpPr/>
          <p:nvPr/>
        </p:nvSpPr>
        <p:spPr>
          <a:xfrm>
            <a:off x="493713" y="1981200"/>
            <a:ext cx="1192212" cy="730193"/>
          </a:xfrm>
          <a:prstGeom prst="round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等腰三角形 120">
            <a:extLst>
              <a:ext uri="{FF2B5EF4-FFF2-40B4-BE49-F238E27FC236}">
                <a16:creationId xmlns:a16="http://schemas.microsoft.com/office/drawing/2014/main" id="{4F7ED744-E1EB-AC4C-B2B1-410AF8EB78E0}"/>
              </a:ext>
            </a:extLst>
          </p:cNvPr>
          <p:cNvSpPr/>
          <p:nvPr/>
        </p:nvSpPr>
        <p:spPr>
          <a:xfrm rot="17971723">
            <a:off x="1309839" y="2485824"/>
            <a:ext cx="752170" cy="1253571"/>
          </a:xfrm>
          <a:prstGeom prst="triangle">
            <a:avLst/>
          </a:prstGeom>
          <a:gradFill>
            <a:gsLst>
              <a:gs pos="3000">
                <a:schemeClr val="bg1">
                  <a:lumMod val="50000"/>
                  <a:alpha val="10000"/>
                </a:schemeClr>
              </a:gs>
              <a:gs pos="49000">
                <a:schemeClr val="bg1">
                  <a:lumMod val="50000"/>
                  <a:alpha val="5000"/>
                </a:schemeClr>
              </a:gs>
              <a:gs pos="100000">
                <a:schemeClr val="bg1">
                  <a:lumMod val="50000"/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>
                <a:solidFill>
                  <a:prstClr val="white"/>
                </a:solidFill>
              </a:rPr>
              <a:t>c</a:t>
            </a: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Freeform 222">
            <a:extLst>
              <a:ext uri="{FF2B5EF4-FFF2-40B4-BE49-F238E27FC236}">
                <a16:creationId xmlns:a16="http://schemas.microsoft.com/office/drawing/2014/main" id="{B16124C4-BAD8-B845-B2E5-B3EE1187CB4C}"/>
              </a:ext>
            </a:extLst>
          </p:cNvPr>
          <p:cNvSpPr>
            <a:spLocks noEditPoints="1"/>
          </p:cNvSpPr>
          <p:nvPr/>
        </p:nvSpPr>
        <p:spPr bwMode="auto">
          <a:xfrm>
            <a:off x="502376" y="4765219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874F97-C03E-E24A-8FFF-DDCD50DE254B}"/>
              </a:ext>
            </a:extLst>
          </p:cNvPr>
          <p:cNvSpPr txBox="1"/>
          <p:nvPr/>
        </p:nvSpPr>
        <p:spPr>
          <a:xfrm>
            <a:off x="706181" y="4717466"/>
            <a:ext cx="2181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Fitness/Wellbeing Score</a:t>
            </a:r>
          </a:p>
        </p:txBody>
      </p:sp>
      <p:sp>
        <p:nvSpPr>
          <p:cNvPr id="14" name="Freeform 222">
            <a:extLst>
              <a:ext uri="{FF2B5EF4-FFF2-40B4-BE49-F238E27FC236}">
                <a16:creationId xmlns:a16="http://schemas.microsoft.com/office/drawing/2014/main" id="{1EF76507-8DAE-6F4F-900B-8E238169F417}"/>
              </a:ext>
            </a:extLst>
          </p:cNvPr>
          <p:cNvSpPr>
            <a:spLocks noEditPoints="1"/>
          </p:cNvSpPr>
          <p:nvPr/>
        </p:nvSpPr>
        <p:spPr bwMode="auto">
          <a:xfrm>
            <a:off x="493713" y="5349994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D58EF3-39EC-9941-B975-A0226B3EC3F3}"/>
              </a:ext>
            </a:extLst>
          </p:cNvPr>
          <p:cNvSpPr txBox="1"/>
          <p:nvPr/>
        </p:nvSpPr>
        <p:spPr>
          <a:xfrm>
            <a:off x="697518" y="5302241"/>
            <a:ext cx="2181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Higher than Scouts average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040000-9DD1-6647-87C2-E73794E369F9}"/>
              </a:ext>
            </a:extLst>
          </p:cNvPr>
          <p:cNvSpPr/>
          <p:nvPr/>
        </p:nvSpPr>
        <p:spPr>
          <a:xfrm>
            <a:off x="697518" y="4967524"/>
            <a:ext cx="704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19.17</a:t>
            </a:r>
            <a:endParaRPr lang="id-ID" sz="9600" b="1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E86BF6-5D81-D241-A4FB-7D0BA4B7D22B}"/>
              </a:ext>
            </a:extLst>
          </p:cNvPr>
          <p:cNvSpPr/>
          <p:nvPr/>
        </p:nvSpPr>
        <p:spPr>
          <a:xfrm>
            <a:off x="706181" y="5571414"/>
            <a:ext cx="819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3.57%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3EDD0B9-BD7D-FC47-BC61-844287C63DCC}"/>
              </a:ext>
            </a:extLst>
          </p:cNvPr>
          <p:cNvCxnSpPr>
            <a:cxnSpLocks/>
          </p:cNvCxnSpPr>
          <p:nvPr/>
        </p:nvCxnSpPr>
        <p:spPr>
          <a:xfrm>
            <a:off x="3102167" y="2941579"/>
            <a:ext cx="0" cy="332587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A297E45-4015-FC4B-9787-8A9BBEB7219A}"/>
              </a:ext>
            </a:extLst>
          </p:cNvPr>
          <p:cNvSpPr txBox="1"/>
          <p:nvPr/>
        </p:nvSpPr>
        <p:spPr>
          <a:xfrm>
            <a:off x="506938" y="3394026"/>
            <a:ext cx="26927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Venturing program 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participants achieved highest </a:t>
            </a:r>
            <a:r>
              <a:rPr lang="en-US" altLang="zh-CN" sz="1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Fitness/Wellbeing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 score among all three Scouts programs</a:t>
            </a:r>
            <a:endParaRPr lang="id-ID" altLang="zh-C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0" name="Content Placeholder 19">
            <a:extLst>
              <a:ext uri="{FF2B5EF4-FFF2-40B4-BE49-F238E27FC236}">
                <a16:creationId xmlns:a16="http://schemas.microsoft.com/office/drawing/2014/main" id="{8E2C8597-C7EC-C442-9D39-0C4FE1BC8333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3238785" y="2941579"/>
          <a:ext cx="4950019" cy="3286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Oval 20">
            <a:extLst>
              <a:ext uri="{FF2B5EF4-FFF2-40B4-BE49-F238E27FC236}">
                <a16:creationId xmlns:a16="http://schemas.microsoft.com/office/drawing/2014/main" id="{405CB2E6-D6D6-4546-B5AF-4ACEB4A8FF26}"/>
              </a:ext>
            </a:extLst>
          </p:cNvPr>
          <p:cNvSpPr/>
          <p:nvPr/>
        </p:nvSpPr>
        <p:spPr>
          <a:xfrm>
            <a:off x="7346556" y="3611593"/>
            <a:ext cx="587769" cy="428625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97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BD6D6-025C-44BC-8635-7FF74A01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latin typeface="Times New Roman"/>
                <a:cs typeface="Times New Roman"/>
              </a:rPr>
              <a:t>Comparison among different programs:</a:t>
            </a:r>
            <a:br>
              <a:rPr lang="en-US" sz="3200">
                <a:latin typeface="Times New Roman"/>
                <a:cs typeface="Times New Roman"/>
              </a:rPr>
            </a:br>
            <a:r>
              <a:rPr lang="en-US" altLang="zh-CN" sz="3200" b="1">
                <a:latin typeface="Times New Roman"/>
                <a:cs typeface="Times New Roman"/>
              </a:rPr>
              <a:t>Total Impact</a:t>
            </a:r>
            <a:endParaRPr lang="en-US" altLang="zh-CN" sz="3200" b="1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98BEB51D-FD55-4948-BE4D-4D0AF2B0D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A75FD013-5A5F-CC4A-BDA3-7B0664B2C3AD}"/>
              </a:ext>
            </a:extLst>
          </p:cNvPr>
          <p:cNvSpPr txBox="1">
            <a:spLocks/>
          </p:cNvSpPr>
          <p:nvPr/>
        </p:nvSpPr>
        <p:spPr>
          <a:xfrm>
            <a:off x="467202" y="437444"/>
            <a:ext cx="7237465" cy="9801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6C7373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sz="3200">
                <a:latin typeface="Times New Roman"/>
                <a:cs typeface="Times New Roman"/>
              </a:rPr>
              <a:t>Comparison among different programs:</a:t>
            </a:r>
            <a:br>
              <a:rPr lang="en-US" sz="3200">
                <a:latin typeface="Times New Roman"/>
                <a:cs typeface="Times New Roman"/>
              </a:rPr>
            </a:br>
            <a:endParaRPr lang="en-US" altLang="zh-CN" sz="3200" b="1"/>
          </a:p>
        </p:txBody>
      </p:sp>
      <p:graphicFrame>
        <p:nvGraphicFramePr>
          <p:cNvPr id="21" name="Content Placeholder 7">
            <a:extLst>
              <a:ext uri="{FF2B5EF4-FFF2-40B4-BE49-F238E27FC236}">
                <a16:creationId xmlns:a16="http://schemas.microsoft.com/office/drawing/2014/main" id="{D75A5575-F0CC-434C-BE30-C7C2AD97844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93713" y="1600199"/>
          <a:ext cx="7383462" cy="111119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3691731">
                  <a:extLst>
                    <a:ext uri="{9D8B030D-6E8A-4147-A177-3AD203B41FA5}">
                      <a16:colId xmlns:a16="http://schemas.microsoft.com/office/drawing/2014/main" val="3595019342"/>
                    </a:ext>
                  </a:extLst>
                </a:gridCol>
                <a:gridCol w="3691731">
                  <a:extLst>
                    <a:ext uri="{9D8B030D-6E8A-4147-A177-3AD203B41FA5}">
                      <a16:colId xmlns:a16="http://schemas.microsoft.com/office/drawing/2014/main" val="2958463623"/>
                    </a:ext>
                  </a:extLst>
                </a:gridCol>
              </a:tblGrid>
              <a:tr h="370398">
                <a:tc gridSpan="2"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Total Impact Scores (100 in total)</a:t>
                      </a:r>
                      <a:r>
                        <a:rPr lang="en-US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BE504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1770442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Scouts group</a:t>
                      </a: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Non-scouts group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E9D0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567639"/>
                  </a:ext>
                </a:extLst>
              </a:tr>
              <a:tr h="3703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68.81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60.43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0595635"/>
                  </a:ext>
                </a:extLst>
              </a:tr>
            </a:tbl>
          </a:graphicData>
        </a:graphic>
      </p:graphicFrame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32E6A4E-1E8C-0041-A0EB-2C0A5CE0D991}"/>
              </a:ext>
            </a:extLst>
          </p:cNvPr>
          <p:cNvSpPr/>
          <p:nvPr/>
        </p:nvSpPr>
        <p:spPr>
          <a:xfrm>
            <a:off x="493713" y="1981200"/>
            <a:ext cx="1192212" cy="730193"/>
          </a:xfrm>
          <a:prstGeom prst="round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等腰三角形 120">
            <a:extLst>
              <a:ext uri="{FF2B5EF4-FFF2-40B4-BE49-F238E27FC236}">
                <a16:creationId xmlns:a16="http://schemas.microsoft.com/office/drawing/2014/main" id="{D995A422-7DB5-3A47-90C3-226F3F7C91FB}"/>
              </a:ext>
            </a:extLst>
          </p:cNvPr>
          <p:cNvSpPr/>
          <p:nvPr/>
        </p:nvSpPr>
        <p:spPr>
          <a:xfrm rot="17971723">
            <a:off x="1309839" y="2485824"/>
            <a:ext cx="752170" cy="1253571"/>
          </a:xfrm>
          <a:prstGeom prst="triangle">
            <a:avLst/>
          </a:prstGeom>
          <a:gradFill>
            <a:gsLst>
              <a:gs pos="3000">
                <a:schemeClr val="bg1">
                  <a:lumMod val="50000"/>
                  <a:alpha val="10000"/>
                </a:schemeClr>
              </a:gs>
              <a:gs pos="49000">
                <a:schemeClr val="bg1">
                  <a:lumMod val="50000"/>
                  <a:alpha val="5000"/>
                </a:schemeClr>
              </a:gs>
              <a:gs pos="100000">
                <a:schemeClr val="bg1">
                  <a:lumMod val="50000"/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>
                <a:solidFill>
                  <a:prstClr val="white"/>
                </a:solidFill>
              </a:rPr>
              <a:t>c</a:t>
            </a: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89737D-A792-0C4F-BA9C-8B2D7D1CC6BF}"/>
              </a:ext>
            </a:extLst>
          </p:cNvPr>
          <p:cNvSpPr txBox="1"/>
          <p:nvPr/>
        </p:nvSpPr>
        <p:spPr>
          <a:xfrm>
            <a:off x="502376" y="3658646"/>
            <a:ext cx="26927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Venturing program 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participants achieved highest </a:t>
            </a:r>
            <a:r>
              <a:rPr lang="en-US" altLang="zh-CN" sz="1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Total Impact</a:t>
            </a:r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 score among all three Scouts programs</a:t>
            </a:r>
            <a:endParaRPr lang="id-ID" altLang="zh-C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Freeform 222">
            <a:extLst>
              <a:ext uri="{FF2B5EF4-FFF2-40B4-BE49-F238E27FC236}">
                <a16:creationId xmlns:a16="http://schemas.microsoft.com/office/drawing/2014/main" id="{879778E2-2CB3-E846-91AE-C388DE877567}"/>
              </a:ext>
            </a:extLst>
          </p:cNvPr>
          <p:cNvSpPr>
            <a:spLocks noEditPoints="1"/>
          </p:cNvSpPr>
          <p:nvPr/>
        </p:nvSpPr>
        <p:spPr bwMode="auto">
          <a:xfrm>
            <a:off x="502376" y="4765219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E47B16-4269-8040-871D-AD9DD583BA3F}"/>
              </a:ext>
            </a:extLst>
          </p:cNvPr>
          <p:cNvSpPr txBox="1"/>
          <p:nvPr/>
        </p:nvSpPr>
        <p:spPr>
          <a:xfrm>
            <a:off x="706181" y="4717466"/>
            <a:ext cx="2181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Total Impact Score</a:t>
            </a:r>
          </a:p>
        </p:txBody>
      </p:sp>
      <p:sp>
        <p:nvSpPr>
          <p:cNvPr id="29" name="Freeform 222">
            <a:extLst>
              <a:ext uri="{FF2B5EF4-FFF2-40B4-BE49-F238E27FC236}">
                <a16:creationId xmlns:a16="http://schemas.microsoft.com/office/drawing/2014/main" id="{44CDDB57-E28B-4945-A3AC-EC9641C63173}"/>
              </a:ext>
            </a:extLst>
          </p:cNvPr>
          <p:cNvSpPr>
            <a:spLocks noEditPoints="1"/>
          </p:cNvSpPr>
          <p:nvPr/>
        </p:nvSpPr>
        <p:spPr bwMode="auto">
          <a:xfrm>
            <a:off x="493713" y="5349994"/>
            <a:ext cx="203805" cy="214765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E3A6FB6-7EE9-034E-A474-F72D3479A920}"/>
              </a:ext>
            </a:extLst>
          </p:cNvPr>
          <p:cNvSpPr txBox="1"/>
          <p:nvPr/>
        </p:nvSpPr>
        <p:spPr>
          <a:xfrm>
            <a:off x="697518" y="5302241"/>
            <a:ext cx="2181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Higher than Scouts average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BC864A4-0679-4B4A-918E-963DB558DB49}"/>
              </a:ext>
            </a:extLst>
          </p:cNvPr>
          <p:cNvSpPr/>
          <p:nvPr/>
        </p:nvSpPr>
        <p:spPr>
          <a:xfrm>
            <a:off x="697518" y="4967524"/>
            <a:ext cx="704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72.36</a:t>
            </a:r>
            <a:endParaRPr lang="id-ID" sz="9600" b="1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7EF5099-6CEA-2C47-989D-DAC6BDBD8894}"/>
              </a:ext>
            </a:extLst>
          </p:cNvPr>
          <p:cNvSpPr/>
          <p:nvPr/>
        </p:nvSpPr>
        <p:spPr>
          <a:xfrm>
            <a:off x="706181" y="5571414"/>
            <a:ext cx="819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5.16%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A9E23F4-AB90-864E-8049-8FD90F9138D2}"/>
              </a:ext>
            </a:extLst>
          </p:cNvPr>
          <p:cNvCxnSpPr>
            <a:cxnSpLocks/>
          </p:cNvCxnSpPr>
          <p:nvPr/>
        </p:nvCxnSpPr>
        <p:spPr>
          <a:xfrm>
            <a:off x="3102167" y="2941579"/>
            <a:ext cx="0" cy="332587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9B6633B-CE35-8B43-9ACA-FCD3FB07F6E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226245" y="2941578"/>
          <a:ext cx="4962559" cy="33258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7" name="Oval 36">
            <a:extLst>
              <a:ext uri="{FF2B5EF4-FFF2-40B4-BE49-F238E27FC236}">
                <a16:creationId xmlns:a16="http://schemas.microsoft.com/office/drawing/2014/main" id="{BEE7F96D-DC23-5945-98C4-6B4B95DCD931}"/>
              </a:ext>
            </a:extLst>
          </p:cNvPr>
          <p:cNvSpPr/>
          <p:nvPr/>
        </p:nvSpPr>
        <p:spPr>
          <a:xfrm>
            <a:off x="7554943" y="3611593"/>
            <a:ext cx="587769" cy="428625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34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2F2D4-869F-4CDB-832B-F55DEE18E373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123" name="Content Placeholder 122">
            <a:extLst>
              <a:ext uri="{FF2B5EF4-FFF2-40B4-BE49-F238E27FC236}">
                <a16:creationId xmlns:a16="http://schemas.microsoft.com/office/drawing/2014/main" id="{92CB6EE8-C21F-446C-A68B-ED8C5C43E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Diagram 5">
            <a:extLst>
              <a:ext uri="{FF2B5EF4-FFF2-40B4-BE49-F238E27FC236}">
                <a16:creationId xmlns:a16="http://schemas.microsoft.com/office/drawing/2014/main" id="{6E01E8B9-6A4B-4C2F-B993-9512D5FC9F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1832474"/>
              </p:ext>
            </p:extLst>
          </p:nvPr>
        </p:nvGraphicFramePr>
        <p:xfrm>
          <a:off x="493889" y="1600200"/>
          <a:ext cx="8142111" cy="47780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4349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BC87D-137F-4CE7-B25C-6C36EA1A1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02" y="437444"/>
            <a:ext cx="7237465" cy="980194"/>
          </a:xfrm>
        </p:spPr>
        <p:txBody>
          <a:bodyPr/>
          <a:lstStyle/>
          <a:p>
            <a:r>
              <a:rPr lang="en-US" dirty="0"/>
              <a:t>Learnings - Summary of respondent verbatim feedback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774DD9-1A23-430D-8F55-175AABEB7F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448842"/>
              </p:ext>
            </p:extLst>
          </p:nvPr>
        </p:nvGraphicFramePr>
        <p:xfrm>
          <a:off x="467202" y="1769883"/>
          <a:ext cx="8142111" cy="47780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0152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59A07-29AF-4D0A-B42A-DF7A47B555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Recommendations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67A17C-6817-4FA9-BC95-68BD2E9C1D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60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EEA2F-8F49-4360-9C53-35E0A1E08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/>
                <a:cs typeface="Times New Roman"/>
              </a:rPr>
              <a:t>Recommendations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8268" y="2156456"/>
            <a:ext cx="755187" cy="9656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30330" y="3301641"/>
            <a:ext cx="37112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Refine survey questions/</a:t>
            </a:r>
          </a:p>
          <a:p>
            <a:pPr algn="ctr"/>
            <a:r>
              <a:rPr lang="en-US" sz="1500" dirty="0"/>
              <a:t>Expand areas of interest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9562" y="3155308"/>
            <a:ext cx="770103" cy="8466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51347" y="4232445"/>
            <a:ext cx="36801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Deploy 2</a:t>
            </a:r>
            <a:r>
              <a:rPr lang="en-US" sz="1500" baseline="30000" dirty="0"/>
              <a:t>nd</a:t>
            </a:r>
            <a:r>
              <a:rPr lang="en-US" sz="1500" dirty="0"/>
              <a:t> survey to</a:t>
            </a:r>
          </a:p>
          <a:p>
            <a:pPr algn="ctr"/>
            <a:r>
              <a:rPr lang="en-US" sz="1500" dirty="0"/>
              <a:t>broader sample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2" y="2639265"/>
            <a:ext cx="29544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Quantify key insights: economic &amp; social impact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04526" y="6066610"/>
            <a:ext cx="2809156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dirty="0"/>
              <a:t>Create key stakeholder selling story/key RTBs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202" y="1417638"/>
            <a:ext cx="1201962" cy="103888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255434">
            <a:off x="7429870" y="5032403"/>
            <a:ext cx="1270783" cy="83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8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CE92D-9598-43C0-B209-32162B3A76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Limitations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3016A-0D62-4D26-914C-A1E8DE8E44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8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BD6D6-025C-44BC-8635-7FF74A01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609" y="2946853"/>
            <a:ext cx="2131643" cy="138841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31415" y="4584251"/>
            <a:ext cx="2232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VOLUNTEER BIAS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80360"/>
            <a:ext cx="1632383" cy="14796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300228" y="4584251"/>
            <a:ext cx="2232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MEN ONLY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8084" y="2833712"/>
            <a:ext cx="1636731" cy="161469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188774" y="4584251"/>
            <a:ext cx="2415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 CONSTRAINTS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7960" y="2916776"/>
            <a:ext cx="2047683" cy="140684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04126" y="4584251"/>
            <a:ext cx="2415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SMALL SAMPLE SIZE</a:t>
            </a:r>
          </a:p>
        </p:txBody>
      </p:sp>
    </p:spTree>
    <p:extLst>
      <p:ext uri="{BB962C8B-B14F-4D97-AF65-F5344CB8AC3E}">
        <p14:creationId xmlns:p14="http://schemas.microsoft.com/office/powerpoint/2010/main" val="4011428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D87CC-E9CD-4EE5-9B7F-14B921211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Appendix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3C5317-EFBC-4E22-968D-5064F231A4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3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FB5D3-155C-4FEA-B837-DA32522C3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Additional Respondent Demographics</a:t>
            </a:r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D242BDF-86B3-499B-9593-8C8CF6CAF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755200"/>
              </p:ext>
            </p:extLst>
          </p:nvPr>
        </p:nvGraphicFramePr>
        <p:xfrm>
          <a:off x="642062" y="2891790"/>
          <a:ext cx="2679700" cy="10744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3300">
                  <a:extLst>
                    <a:ext uri="{9D8B030D-6E8A-4147-A177-3AD203B41FA5}">
                      <a16:colId xmlns:a16="http://schemas.microsoft.com/office/drawing/2014/main" val="3837429184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3727232202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87015191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Age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Scouts Alumni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Non Scouts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995857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18-29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9.7%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19.6%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2900986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30-44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46.8%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51332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45-59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29.0%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30.4%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208624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60-74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9772896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797636E-CEEB-4121-BDC6-1009B102D1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9193026"/>
              </p:ext>
            </p:extLst>
          </p:nvPr>
        </p:nvGraphicFramePr>
        <p:xfrm>
          <a:off x="642062" y="4416458"/>
          <a:ext cx="2806700" cy="1965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2429582600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3405265712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990808769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Race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Scouts Alumni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Non Scouts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2600161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American Indian or Alaska Native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874372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Asian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7168267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Black or African American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8.9%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831036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Two or more races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194671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White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87.1%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83.9%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8442933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Hispanic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1453239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3F2FEC3-0DB8-4501-8C82-DACCA92EB9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721862"/>
              </p:ext>
            </p:extLst>
          </p:nvPr>
        </p:nvGraphicFramePr>
        <p:xfrm>
          <a:off x="4572000" y="1417638"/>
          <a:ext cx="2806700" cy="1600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977856636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395375444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65125149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Childhood Family Income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Scouts Alumni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Non Scouts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827160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Low Income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8.1%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2184499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Low-middle Income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35.5%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33.9%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4425578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Middle Income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33.9%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865399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Upper Income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136037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Upper-middle Income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9228792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ABDC437-2CD8-4BA1-9A36-CFFEF0CF2F88}"/>
              </a:ext>
            </a:extLst>
          </p:cNvPr>
          <p:cNvSpPr txBox="1"/>
          <p:nvPr/>
        </p:nvSpPr>
        <p:spPr>
          <a:xfrm>
            <a:off x="4572000" y="4416458"/>
            <a:ext cx="3403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Survey respondents work in 30+ different fields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A15991A-6B66-4222-A1CF-1389B9029A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5703470"/>
              </p:ext>
            </p:extLst>
          </p:nvPr>
        </p:nvGraphicFramePr>
        <p:xfrm>
          <a:off x="4572000" y="3429000"/>
          <a:ext cx="3238500" cy="5257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6700">
                  <a:extLst>
                    <a:ext uri="{9D8B030D-6E8A-4147-A177-3AD203B41FA5}">
                      <a16:colId xmlns:a16="http://schemas.microsoft.com/office/drawing/2014/main" val="638330885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1456418281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235579270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Job title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Scouts Alumni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Non-Scouts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056424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Manager or above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47.5%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40.0%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6378490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18BA5A9-E97C-48BD-BFE7-DF5E45D0B4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560852"/>
              </p:ext>
            </p:extLst>
          </p:nvPr>
        </p:nvGraphicFramePr>
        <p:xfrm>
          <a:off x="578562" y="1417638"/>
          <a:ext cx="2806700" cy="8915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3710375407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3794157040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654736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Gender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Scouts Alumni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Non Scouts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385896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Female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55.4%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7230749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Male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85.5%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42.9%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003667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Prefer not to say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1.8%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88110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415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504E0-C891-4738-8FEB-946EDA017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Finances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79AF709-2DD3-45AA-90E6-55E2A15ACF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7205612"/>
              </p:ext>
            </p:extLst>
          </p:nvPr>
        </p:nvGraphicFramePr>
        <p:xfrm>
          <a:off x="983526" y="1774213"/>
          <a:ext cx="6454221" cy="4480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156A1BF-497F-41DE-9B16-31BF819A91C6}"/>
              </a:ext>
            </a:extLst>
          </p:cNvPr>
          <p:cNvSpPr txBox="1"/>
          <p:nvPr/>
        </p:nvSpPr>
        <p:spPr>
          <a:xfrm>
            <a:off x="163396" y="6367545"/>
            <a:ext cx="3799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/>
              <a:t>https://www.experian.com/blogs/ask-experian/what-is-the-average-credit-score-in-the-u-s/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7E231B-8CFB-4342-9E07-2725303E79D4}"/>
              </a:ext>
            </a:extLst>
          </p:cNvPr>
          <p:cNvSpPr txBox="1"/>
          <p:nvPr/>
        </p:nvSpPr>
        <p:spPr>
          <a:xfrm>
            <a:off x="3591614" y="2637397"/>
            <a:ext cx="1734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US Average Credit Score: 703</a:t>
            </a:r>
          </a:p>
        </p:txBody>
      </p:sp>
    </p:spTree>
    <p:extLst>
      <p:ext uri="{BB962C8B-B14F-4D97-AF65-F5344CB8AC3E}">
        <p14:creationId xmlns:p14="http://schemas.microsoft.com/office/powerpoint/2010/main" val="138920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D9C531-FED9-4FFB-8BD3-192D7061A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Appendix</a:t>
            </a:r>
          </a:p>
        </p:txBody>
      </p:sp>
      <p:pic>
        <p:nvPicPr>
          <p:cNvPr id="9" name="图片 9" descr="手机屏幕截图&#10;&#10;已生成高可信度的说明">
            <a:extLst>
              <a:ext uri="{FF2B5EF4-FFF2-40B4-BE49-F238E27FC236}">
                <a16:creationId xmlns:a16="http://schemas.microsoft.com/office/drawing/2014/main" id="{FA8572CB-738D-4822-BBC0-070AF1ACC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895" y="2454053"/>
            <a:ext cx="3486615" cy="792955"/>
          </a:xfrm>
          <a:prstGeom prst="rect">
            <a:avLst/>
          </a:prstGeom>
        </p:spPr>
      </p:pic>
      <p:pic>
        <p:nvPicPr>
          <p:cNvPr id="11" name="图片 11" descr="手机屏幕截图&#10;&#10;已生成高可信度的说明">
            <a:extLst>
              <a:ext uri="{FF2B5EF4-FFF2-40B4-BE49-F238E27FC236}">
                <a16:creationId xmlns:a16="http://schemas.microsoft.com/office/drawing/2014/main" id="{6CCB1D3A-43D1-46A4-B84E-B450C788D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69" y="4422672"/>
            <a:ext cx="8132957" cy="919200"/>
          </a:xfrm>
          <a:prstGeom prst="rect">
            <a:avLst/>
          </a:prstGeom>
        </p:spPr>
      </p:pic>
      <p:pic>
        <p:nvPicPr>
          <p:cNvPr id="13" name="图片 13" descr="手机屏幕截图&#10;&#10;已生成高可信度的说明">
            <a:extLst>
              <a:ext uri="{FF2B5EF4-FFF2-40B4-BE49-F238E27FC236}">
                <a16:creationId xmlns:a16="http://schemas.microsoft.com/office/drawing/2014/main" id="{E71B0A9D-113C-463E-8DD0-940763F7E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94" y="5462500"/>
            <a:ext cx="8127665" cy="100215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3DD1425-E81F-4FEA-988B-320DEA6B4869}"/>
              </a:ext>
            </a:extLst>
          </p:cNvPr>
          <p:cNvSpPr txBox="1"/>
          <p:nvPr/>
        </p:nvSpPr>
        <p:spPr>
          <a:xfrm>
            <a:off x="452477" y="1267780"/>
            <a:ext cx="8151541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400">
                <a:ea typeface="华文新魏"/>
              </a:rPr>
              <a:t>Number in the parenthesis represents the number of questions of that topic.How to interpret the score? For example,there are 5 questions under financial respoinsibilities, so the total scores are 5 points and boy scouts got 2.66. There are 4 questions under patriotism and boy scouts got 3.07 over 4. Compared with non-boy scouts, boy scouts has a 23% increase in patriotism.</a:t>
            </a:r>
          </a:p>
        </p:txBody>
      </p:sp>
      <p:pic>
        <p:nvPicPr>
          <p:cNvPr id="20" name="图片 20" descr="手机屏幕截图&#10;&#10;已生成高可信度的说明">
            <a:extLst>
              <a:ext uri="{FF2B5EF4-FFF2-40B4-BE49-F238E27FC236}">
                <a16:creationId xmlns:a16="http://schemas.microsoft.com/office/drawing/2014/main" id="{2CF7A910-416C-425B-BA77-7E31FDE9A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185" y="3370912"/>
            <a:ext cx="8128954" cy="81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13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1C7A-772C-C744-A6C1-5E0A2ADAF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Data Categorization</a:t>
            </a:r>
          </a:p>
        </p:txBody>
      </p:sp>
      <p:pic>
        <p:nvPicPr>
          <p:cNvPr id="14" name="Content Placeholder 1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62A5619-7E16-B545-8202-7CF7E3384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13" y="1855625"/>
            <a:ext cx="8142287" cy="4267525"/>
          </a:xfrm>
        </p:spPr>
      </p:pic>
    </p:spTree>
    <p:extLst>
      <p:ext uri="{BB962C8B-B14F-4D97-AF65-F5344CB8AC3E}">
        <p14:creationId xmlns:p14="http://schemas.microsoft.com/office/powerpoint/2010/main" val="50001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A0690-AE55-4082-B437-A53EB948E5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Introduction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54FA9-1C0F-4F7D-B713-871DCE316D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344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75F49-B82C-8445-BFB9-05A57548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Data Processing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FB0C81-DAF7-3245-BB9D-793BAD885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796" y="1600200"/>
            <a:ext cx="7668120" cy="4778375"/>
          </a:xfrm>
        </p:spPr>
      </p:pic>
    </p:spTree>
    <p:extLst>
      <p:ext uri="{BB962C8B-B14F-4D97-AF65-F5344CB8AC3E}">
        <p14:creationId xmlns:p14="http://schemas.microsoft.com/office/powerpoint/2010/main" val="2792306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9F92-5120-0B43-A529-D50E19641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Clustering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982A7B7-58FF-A64F-90C5-9C288F1ED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13" y="1620790"/>
            <a:ext cx="8142287" cy="4737194"/>
          </a:xfrm>
        </p:spPr>
      </p:pic>
    </p:spTree>
    <p:extLst>
      <p:ext uri="{BB962C8B-B14F-4D97-AF65-F5344CB8AC3E}">
        <p14:creationId xmlns:p14="http://schemas.microsoft.com/office/powerpoint/2010/main" val="4027124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EE3ED-B150-504F-A6EA-6328F5BEB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Data Analysis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3B274A1-CD82-494F-B960-3B53FBBBA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885" y="1600200"/>
            <a:ext cx="8057942" cy="4778375"/>
          </a:xfrm>
        </p:spPr>
      </p:pic>
    </p:spTree>
    <p:extLst>
      <p:ext uri="{BB962C8B-B14F-4D97-AF65-F5344CB8AC3E}">
        <p14:creationId xmlns:p14="http://schemas.microsoft.com/office/powerpoint/2010/main" val="292772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45D26A-4291-402F-95BA-06834C68A6B5}"/>
              </a:ext>
            </a:extLst>
          </p:cNvPr>
          <p:cNvSpPr/>
          <p:nvPr/>
        </p:nvSpPr>
        <p:spPr>
          <a:xfrm>
            <a:off x="467202" y="1515358"/>
            <a:ext cx="7903800" cy="459016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085F55-D340-4039-82A0-55C67BAC4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02" y="437444"/>
            <a:ext cx="7237465" cy="980194"/>
          </a:xfrm>
        </p:spPr>
        <p:txBody>
          <a:bodyPr/>
          <a:lstStyle/>
          <a:p>
            <a:r>
              <a:rPr lang="en-US" b="1"/>
              <a:t>Boy Scouts 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8BAE7-4C84-4940-80BA-476564FB2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766" y="2307997"/>
            <a:ext cx="7301029" cy="1038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Scouting is adventure, family, fun, character, leadership and so much more.</a:t>
            </a:r>
            <a:r>
              <a:rPr lang="en-US" sz="2000" baseline="30000"/>
              <a:t>1</a:t>
            </a:r>
            <a:r>
              <a:rPr lang="en-US"/>
              <a:t> 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b="1"/>
          </a:p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7A203-EDEB-405F-AB11-71C747A3C503}"/>
              </a:ext>
            </a:extLst>
          </p:cNvPr>
          <p:cNvSpPr txBox="1"/>
          <p:nvPr/>
        </p:nvSpPr>
        <p:spPr>
          <a:xfrm>
            <a:off x="6221691" y="6381946"/>
            <a:ext cx="2566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Source:1.  https://www.scouting.org/</a:t>
            </a:r>
          </a:p>
          <a:p>
            <a:r>
              <a:rPr lang="en-US" sz="1000"/>
              <a:t>              2.  https://stlbsa.org/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F10B0F3-6EC0-443E-8387-9D7EF8B73B73}"/>
              </a:ext>
            </a:extLst>
          </p:cNvPr>
          <p:cNvSpPr txBox="1">
            <a:spLocks/>
          </p:cNvSpPr>
          <p:nvPr/>
        </p:nvSpPr>
        <p:spPr>
          <a:xfrm>
            <a:off x="645767" y="3093803"/>
            <a:ext cx="7520103" cy="28482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6C7373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sz="2000">
                <a:latin typeface="Arial"/>
                <a:cs typeface="Arial"/>
              </a:rPr>
              <a:t>The </a:t>
            </a:r>
            <a:r>
              <a:rPr lang="en-US" sz="2000" b="1">
                <a:latin typeface="Arial"/>
                <a:cs typeface="Arial"/>
              </a:rPr>
              <a:t>Greater St. Louis Area Council, Boy Scouts of America</a:t>
            </a:r>
            <a:r>
              <a:rPr lang="en-US" sz="2000">
                <a:latin typeface="Arial"/>
                <a:cs typeface="Arial"/>
              </a:rPr>
              <a:t>, provides educational programs that build character, teach participatory citizenship and develop personal fitness</a:t>
            </a:r>
            <a:r>
              <a:rPr lang="en-US" sz="2000" baseline="30000">
                <a:latin typeface="Arial"/>
                <a:cs typeface="Arial"/>
              </a:rPr>
              <a:t>2</a:t>
            </a:r>
            <a:r>
              <a:rPr lang="en-US" sz="2000">
                <a:latin typeface="Arial"/>
                <a:cs typeface="Arial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4049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01FD5-3BBC-4107-9288-1E61092B0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/>
              <a:t>Project Goals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A4A878D-30A4-4B3C-A9F3-7C436340E4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2933370"/>
              </p:ext>
            </p:extLst>
          </p:nvPr>
        </p:nvGraphicFramePr>
        <p:xfrm>
          <a:off x="1489436" y="1690688"/>
          <a:ext cx="7120183" cy="4908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phic 6" descr="Bullseye">
            <a:extLst>
              <a:ext uri="{FF2B5EF4-FFF2-40B4-BE49-F238E27FC236}">
                <a16:creationId xmlns:a16="http://schemas.microsoft.com/office/drawing/2014/main" id="{48837360-7106-49A3-87A1-9749FF62E4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48792" y="3335198"/>
            <a:ext cx="1619054" cy="161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51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B3F7E-1E4A-4145-AB19-AF9B771B53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Approach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CE10F4-E866-4E8E-9ACC-5910450311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3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D1908-B3D0-4414-AE52-1F7A5AC8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Times New Roman" charset="0"/>
                <a:ea typeface="Times New Roman" charset="0"/>
                <a:cs typeface="Times New Roman" charset="0"/>
              </a:rPr>
              <a:t>Approach</a:t>
            </a:r>
          </a:p>
        </p:txBody>
      </p:sp>
      <p:graphicFrame>
        <p:nvGraphicFramePr>
          <p:cNvPr id="115" name="TextBox 111">
            <a:extLst>
              <a:ext uri="{FF2B5EF4-FFF2-40B4-BE49-F238E27FC236}">
                <a16:creationId xmlns:a16="http://schemas.microsoft.com/office/drawing/2014/main" id="{76D4F827-305B-4BF6-B87F-F005F8E6B4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6931435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2" name="Group 31">
            <a:extLst>
              <a:ext uri="{FF2B5EF4-FFF2-40B4-BE49-F238E27FC236}">
                <a16:creationId xmlns:a16="http://schemas.microsoft.com/office/drawing/2014/main" id="{9DB78D25-EE28-41C5-9788-F17FB8BCFB77}"/>
              </a:ext>
            </a:extLst>
          </p:cNvPr>
          <p:cNvGrpSpPr/>
          <p:nvPr/>
        </p:nvGrpSpPr>
        <p:grpSpPr>
          <a:xfrm>
            <a:off x="1675554" y="3609657"/>
            <a:ext cx="5754229" cy="507397"/>
            <a:chOff x="1175772" y="1904870"/>
            <a:chExt cx="5754229" cy="507397"/>
          </a:xfrm>
        </p:grpSpPr>
        <p:sp>
          <p:nvSpPr>
            <p:cNvPr id="33" name="Straight Connector 3">
              <a:extLst>
                <a:ext uri="{FF2B5EF4-FFF2-40B4-BE49-F238E27FC236}">
                  <a16:creationId xmlns:a16="http://schemas.microsoft.com/office/drawing/2014/main" id="{AEDD43BD-B07A-486C-895D-9FACF721A9A4}"/>
                </a:ext>
              </a:extLst>
            </p:cNvPr>
            <p:cNvSpPr/>
            <p:nvPr/>
          </p:nvSpPr>
          <p:spPr>
            <a:xfrm>
              <a:off x="1175772" y="1904870"/>
              <a:ext cx="5754229" cy="50739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5754229" y="0"/>
                  </a:moveTo>
                  <a:lnTo>
                    <a:pt x="5754229" y="270798"/>
                  </a:lnTo>
                  <a:lnTo>
                    <a:pt x="0" y="270798"/>
                  </a:lnTo>
                  <a:lnTo>
                    <a:pt x="0" y="507397"/>
                  </a:lnTo>
                </a:path>
              </a:pathLst>
            </a:custGeom>
            <a:noFill/>
            <a:ln>
              <a:tailEnd type="arrow"/>
            </a:ln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Straight Connector 4">
              <a:extLst>
                <a:ext uri="{FF2B5EF4-FFF2-40B4-BE49-F238E27FC236}">
                  <a16:creationId xmlns:a16="http://schemas.microsoft.com/office/drawing/2014/main" id="{10E2E8D1-344A-4C86-97DA-12E311D23835}"/>
                </a:ext>
              </a:extLst>
            </p:cNvPr>
            <p:cNvSpPr txBox="1"/>
            <p:nvPr/>
          </p:nvSpPr>
          <p:spPr>
            <a:xfrm>
              <a:off x="3908404" y="2155879"/>
              <a:ext cx="288966" cy="537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marL="0" lvl="0" indent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3C990F4-1A25-4903-9B0E-9BBE339ADA38}"/>
              </a:ext>
            </a:extLst>
          </p:cNvPr>
          <p:cNvGrpSpPr/>
          <p:nvPr/>
        </p:nvGrpSpPr>
        <p:grpSpPr>
          <a:xfrm>
            <a:off x="2389623" y="2340861"/>
            <a:ext cx="507397" cy="91440"/>
            <a:chOff x="2343531" y="1159215"/>
            <a:chExt cx="507397" cy="91440"/>
          </a:xfrm>
        </p:grpSpPr>
        <p:sp>
          <p:nvSpPr>
            <p:cNvPr id="36" name="Straight Connector 3">
              <a:extLst>
                <a:ext uri="{FF2B5EF4-FFF2-40B4-BE49-F238E27FC236}">
                  <a16:creationId xmlns:a16="http://schemas.microsoft.com/office/drawing/2014/main" id="{79D3A13A-4C59-45BD-A644-2AF1CC2B67D9}"/>
                </a:ext>
              </a:extLst>
            </p:cNvPr>
            <p:cNvSpPr/>
            <p:nvPr/>
          </p:nvSpPr>
          <p:spPr>
            <a:xfrm>
              <a:off x="2343531" y="1159215"/>
              <a:ext cx="507397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507397" y="45720"/>
                  </a:lnTo>
                </a:path>
              </a:pathLst>
            </a:custGeom>
            <a:noFill/>
            <a:ln>
              <a:tailEnd type="arrow"/>
            </a:ln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Straight Connector 4">
              <a:extLst>
                <a:ext uri="{FF2B5EF4-FFF2-40B4-BE49-F238E27FC236}">
                  <a16:creationId xmlns:a16="http://schemas.microsoft.com/office/drawing/2014/main" id="{A8236D23-980C-495F-A146-4BE235F96065}"/>
                </a:ext>
              </a:extLst>
            </p:cNvPr>
            <p:cNvSpPr txBox="1"/>
            <p:nvPr/>
          </p:nvSpPr>
          <p:spPr>
            <a:xfrm>
              <a:off x="2583780" y="1202245"/>
              <a:ext cx="26899" cy="537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marL="0" lvl="0" indent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C11A9D0-688F-4313-932B-BCDEC7D3D17B}"/>
              </a:ext>
            </a:extLst>
          </p:cNvPr>
          <p:cNvGrpSpPr/>
          <p:nvPr/>
        </p:nvGrpSpPr>
        <p:grpSpPr>
          <a:xfrm>
            <a:off x="4298969" y="2340861"/>
            <a:ext cx="507397" cy="91440"/>
            <a:chOff x="2343531" y="1159215"/>
            <a:chExt cx="507397" cy="91440"/>
          </a:xfrm>
        </p:grpSpPr>
        <p:sp>
          <p:nvSpPr>
            <p:cNvPr id="39" name="Straight Connector 3">
              <a:extLst>
                <a:ext uri="{FF2B5EF4-FFF2-40B4-BE49-F238E27FC236}">
                  <a16:creationId xmlns:a16="http://schemas.microsoft.com/office/drawing/2014/main" id="{383C3B73-DF78-4D60-866B-AEEA288F87DA}"/>
                </a:ext>
              </a:extLst>
            </p:cNvPr>
            <p:cNvSpPr/>
            <p:nvPr/>
          </p:nvSpPr>
          <p:spPr>
            <a:xfrm>
              <a:off x="2343531" y="1159215"/>
              <a:ext cx="507397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507397" y="45720"/>
                  </a:lnTo>
                </a:path>
              </a:pathLst>
            </a:custGeom>
            <a:noFill/>
            <a:ln>
              <a:tailEnd type="arrow"/>
            </a:ln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Straight Connector 4">
              <a:extLst>
                <a:ext uri="{FF2B5EF4-FFF2-40B4-BE49-F238E27FC236}">
                  <a16:creationId xmlns:a16="http://schemas.microsoft.com/office/drawing/2014/main" id="{76C0396F-7A19-473F-9E7D-7D9078F36DAD}"/>
                </a:ext>
              </a:extLst>
            </p:cNvPr>
            <p:cNvSpPr txBox="1"/>
            <p:nvPr/>
          </p:nvSpPr>
          <p:spPr>
            <a:xfrm>
              <a:off x="2583780" y="1202245"/>
              <a:ext cx="26899" cy="537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marL="0" lvl="0" indent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448EDB0-41CD-461F-BB87-E385DEACBA40}"/>
              </a:ext>
            </a:extLst>
          </p:cNvPr>
          <p:cNvGrpSpPr/>
          <p:nvPr/>
        </p:nvGrpSpPr>
        <p:grpSpPr>
          <a:xfrm>
            <a:off x="6217504" y="2340861"/>
            <a:ext cx="507397" cy="91440"/>
            <a:chOff x="2343531" y="1159215"/>
            <a:chExt cx="507397" cy="91440"/>
          </a:xfrm>
        </p:grpSpPr>
        <p:sp>
          <p:nvSpPr>
            <p:cNvPr id="42" name="Straight Connector 3">
              <a:extLst>
                <a:ext uri="{FF2B5EF4-FFF2-40B4-BE49-F238E27FC236}">
                  <a16:creationId xmlns:a16="http://schemas.microsoft.com/office/drawing/2014/main" id="{B7DD7FD4-8AD1-43B6-8C8C-81D6BB7D0163}"/>
                </a:ext>
              </a:extLst>
            </p:cNvPr>
            <p:cNvSpPr/>
            <p:nvPr/>
          </p:nvSpPr>
          <p:spPr>
            <a:xfrm>
              <a:off x="2343531" y="1159215"/>
              <a:ext cx="507397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507397" y="45720"/>
                  </a:lnTo>
                </a:path>
              </a:pathLst>
            </a:custGeom>
            <a:noFill/>
            <a:ln>
              <a:tailEnd type="arrow"/>
            </a:ln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3" name="Straight Connector 4">
              <a:extLst>
                <a:ext uri="{FF2B5EF4-FFF2-40B4-BE49-F238E27FC236}">
                  <a16:creationId xmlns:a16="http://schemas.microsoft.com/office/drawing/2014/main" id="{BB954F93-457E-4431-87CC-11F206F35521}"/>
                </a:ext>
              </a:extLst>
            </p:cNvPr>
            <p:cNvSpPr txBox="1"/>
            <p:nvPr/>
          </p:nvSpPr>
          <p:spPr>
            <a:xfrm>
              <a:off x="2583780" y="1202245"/>
              <a:ext cx="26899" cy="537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marL="0" lvl="0" indent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DE1C63E-6D7A-469D-9255-65681CB1CCBD}"/>
              </a:ext>
            </a:extLst>
          </p:cNvPr>
          <p:cNvGrpSpPr/>
          <p:nvPr/>
        </p:nvGrpSpPr>
        <p:grpSpPr>
          <a:xfrm>
            <a:off x="2376173" y="4636386"/>
            <a:ext cx="507397" cy="91440"/>
            <a:chOff x="2343531" y="1159215"/>
            <a:chExt cx="507397" cy="91440"/>
          </a:xfrm>
        </p:grpSpPr>
        <p:sp>
          <p:nvSpPr>
            <p:cNvPr id="48" name="Straight Connector 3">
              <a:extLst>
                <a:ext uri="{FF2B5EF4-FFF2-40B4-BE49-F238E27FC236}">
                  <a16:creationId xmlns:a16="http://schemas.microsoft.com/office/drawing/2014/main" id="{2F6BA484-B15A-40F6-8E30-54A183222303}"/>
                </a:ext>
              </a:extLst>
            </p:cNvPr>
            <p:cNvSpPr/>
            <p:nvPr/>
          </p:nvSpPr>
          <p:spPr>
            <a:xfrm>
              <a:off x="2343531" y="1159215"/>
              <a:ext cx="507397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507397" y="45720"/>
                  </a:lnTo>
                </a:path>
              </a:pathLst>
            </a:custGeom>
            <a:noFill/>
            <a:ln>
              <a:tailEnd type="arrow"/>
            </a:ln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9" name="Straight Connector 4">
              <a:extLst>
                <a:ext uri="{FF2B5EF4-FFF2-40B4-BE49-F238E27FC236}">
                  <a16:creationId xmlns:a16="http://schemas.microsoft.com/office/drawing/2014/main" id="{BDFAC7C7-E70B-4EA9-B05E-1A06DA083662}"/>
                </a:ext>
              </a:extLst>
            </p:cNvPr>
            <p:cNvSpPr txBox="1"/>
            <p:nvPr/>
          </p:nvSpPr>
          <p:spPr>
            <a:xfrm>
              <a:off x="2583780" y="1202245"/>
              <a:ext cx="26899" cy="537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marL="0" lvl="0" indent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42CABF8-AECF-4BA7-87CE-C08C0350946E}"/>
              </a:ext>
            </a:extLst>
          </p:cNvPr>
          <p:cNvGrpSpPr/>
          <p:nvPr/>
        </p:nvGrpSpPr>
        <p:grpSpPr>
          <a:xfrm>
            <a:off x="4285519" y="4636386"/>
            <a:ext cx="507397" cy="91440"/>
            <a:chOff x="2343531" y="1159215"/>
            <a:chExt cx="507397" cy="91440"/>
          </a:xfrm>
        </p:grpSpPr>
        <p:sp>
          <p:nvSpPr>
            <p:cNvPr id="51" name="Straight Connector 3">
              <a:extLst>
                <a:ext uri="{FF2B5EF4-FFF2-40B4-BE49-F238E27FC236}">
                  <a16:creationId xmlns:a16="http://schemas.microsoft.com/office/drawing/2014/main" id="{52D0AB83-73AB-430D-B189-71165FB652DD}"/>
                </a:ext>
              </a:extLst>
            </p:cNvPr>
            <p:cNvSpPr/>
            <p:nvPr/>
          </p:nvSpPr>
          <p:spPr>
            <a:xfrm>
              <a:off x="2343531" y="1159215"/>
              <a:ext cx="507397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507397" y="45720"/>
                  </a:lnTo>
                </a:path>
              </a:pathLst>
            </a:custGeom>
            <a:noFill/>
            <a:ln>
              <a:tailEnd type="arrow"/>
            </a:ln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Straight Connector 4">
              <a:extLst>
                <a:ext uri="{FF2B5EF4-FFF2-40B4-BE49-F238E27FC236}">
                  <a16:creationId xmlns:a16="http://schemas.microsoft.com/office/drawing/2014/main" id="{7EC16903-0157-4DA1-AF00-086D4A53D67E}"/>
                </a:ext>
              </a:extLst>
            </p:cNvPr>
            <p:cNvSpPr txBox="1"/>
            <p:nvPr/>
          </p:nvSpPr>
          <p:spPr>
            <a:xfrm>
              <a:off x="2583780" y="1202245"/>
              <a:ext cx="26899" cy="537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marL="0" lvl="0" indent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1B330FC-5FA0-4C2F-9D5C-B563E9F4CFDD}"/>
              </a:ext>
            </a:extLst>
          </p:cNvPr>
          <p:cNvGrpSpPr/>
          <p:nvPr/>
        </p:nvGrpSpPr>
        <p:grpSpPr>
          <a:xfrm>
            <a:off x="6204054" y="4636386"/>
            <a:ext cx="507397" cy="91440"/>
            <a:chOff x="2343531" y="1159215"/>
            <a:chExt cx="507397" cy="91440"/>
          </a:xfrm>
        </p:grpSpPr>
        <p:sp>
          <p:nvSpPr>
            <p:cNvPr id="54" name="Straight Connector 3">
              <a:extLst>
                <a:ext uri="{FF2B5EF4-FFF2-40B4-BE49-F238E27FC236}">
                  <a16:creationId xmlns:a16="http://schemas.microsoft.com/office/drawing/2014/main" id="{32960E3D-71CD-4535-BB14-DD634B895E3C}"/>
                </a:ext>
              </a:extLst>
            </p:cNvPr>
            <p:cNvSpPr/>
            <p:nvPr/>
          </p:nvSpPr>
          <p:spPr>
            <a:xfrm>
              <a:off x="2343531" y="1159215"/>
              <a:ext cx="507397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507397" y="45720"/>
                  </a:lnTo>
                </a:path>
              </a:pathLst>
            </a:custGeom>
            <a:noFill/>
            <a:ln>
              <a:tailEnd type="arrow"/>
            </a:ln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5" name="Straight Connector 4">
              <a:extLst>
                <a:ext uri="{FF2B5EF4-FFF2-40B4-BE49-F238E27FC236}">
                  <a16:creationId xmlns:a16="http://schemas.microsoft.com/office/drawing/2014/main" id="{DA568DCE-EF36-4273-8F41-8F2D324254A2}"/>
                </a:ext>
              </a:extLst>
            </p:cNvPr>
            <p:cNvSpPr txBox="1"/>
            <p:nvPr/>
          </p:nvSpPr>
          <p:spPr>
            <a:xfrm>
              <a:off x="2583780" y="1202245"/>
              <a:ext cx="26899" cy="537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marL="0" lvl="0" indent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252768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D1908-B3D0-4414-AE52-1F7A5AC8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Research validated survey questions</a:t>
            </a:r>
            <a:endParaRPr lang="en-US" sz="1600" kern="1200">
              <a:latin typeface="Times New Roman"/>
              <a:cs typeface="Times New Roman" charset="0"/>
            </a:endParaRPr>
          </a:p>
        </p:txBody>
      </p:sp>
      <p:pic>
        <p:nvPicPr>
          <p:cNvPr id="3" name="图片 3" descr="手机屏幕截图&#10;&#10;已生成高可信度的说明">
            <a:extLst>
              <a:ext uri="{FF2B5EF4-FFF2-40B4-BE49-F238E27FC236}">
                <a16:creationId xmlns:a16="http://schemas.microsoft.com/office/drawing/2014/main" id="{560BE48C-BB8A-4785-A180-FAE07F89D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82" y="2444176"/>
            <a:ext cx="4801658" cy="1705066"/>
          </a:xfrm>
          <a:prstGeom prst="rect">
            <a:avLst/>
          </a:prstGeom>
        </p:spPr>
      </p:pic>
      <p:pic>
        <p:nvPicPr>
          <p:cNvPr id="5" name="图片 5" descr="手机屏幕截图&#10;&#10;已生成高可信度的说明">
            <a:extLst>
              <a:ext uri="{FF2B5EF4-FFF2-40B4-BE49-F238E27FC236}">
                <a16:creationId xmlns:a16="http://schemas.microsoft.com/office/drawing/2014/main" id="{CB45D150-9E3B-4659-B7F6-7A279219F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484" y="1661281"/>
            <a:ext cx="2711450" cy="783771"/>
          </a:xfrm>
          <a:prstGeom prst="rect">
            <a:avLst/>
          </a:prstGeom>
        </p:spPr>
      </p:pic>
      <p:pic>
        <p:nvPicPr>
          <p:cNvPr id="9" name="图片 9" descr="手机屏幕截图&#10;&#10;已生成高可信度的说明">
            <a:extLst>
              <a:ext uri="{FF2B5EF4-FFF2-40B4-BE49-F238E27FC236}">
                <a16:creationId xmlns:a16="http://schemas.microsoft.com/office/drawing/2014/main" id="{2EEF2032-AE3D-48BB-A2A9-AC572173D6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8401" y="2542553"/>
            <a:ext cx="4166658" cy="1444811"/>
          </a:xfrm>
          <a:prstGeom prst="rect">
            <a:avLst/>
          </a:prstGeom>
        </p:spPr>
      </p:pic>
      <p:pic>
        <p:nvPicPr>
          <p:cNvPr id="11" name="图片 11" descr="手机屏幕截图&#10;&#10;已生成高可信度的说明">
            <a:extLst>
              <a:ext uri="{FF2B5EF4-FFF2-40B4-BE49-F238E27FC236}">
                <a16:creationId xmlns:a16="http://schemas.microsoft.com/office/drawing/2014/main" id="{3CAFF238-5E2A-4F62-A7C4-0D234B4DF8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067" y="4511646"/>
            <a:ext cx="4722283" cy="1702916"/>
          </a:xfrm>
          <a:prstGeom prst="rect">
            <a:avLst/>
          </a:prstGeom>
        </p:spPr>
      </p:pic>
      <p:pic>
        <p:nvPicPr>
          <p:cNvPr id="13" name="图片 13" descr="手机屏幕截图&#10;&#10;已生成高可信度的说明">
            <a:extLst>
              <a:ext uri="{FF2B5EF4-FFF2-40B4-BE49-F238E27FC236}">
                <a16:creationId xmlns:a16="http://schemas.microsoft.com/office/drawing/2014/main" id="{8933F291-A97F-4FB9-98E4-5F5D0C74EF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8983" y="4608748"/>
            <a:ext cx="4044949" cy="156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4533B15AF86F4D9DE46AD1B0FE6D63" ma:contentTypeVersion="4" ma:contentTypeDescription="Create a new document." ma:contentTypeScope="" ma:versionID="1f165580468d029f7eb5e49e39d864d3">
  <xsd:schema xmlns:xsd="http://www.w3.org/2001/XMLSchema" xmlns:xs="http://www.w3.org/2001/XMLSchema" xmlns:p="http://schemas.microsoft.com/office/2006/metadata/properties" xmlns:ns2="0aac1843-988a-40c2-b82e-169f1ed906b6" targetNamespace="http://schemas.microsoft.com/office/2006/metadata/properties" ma:root="true" ma:fieldsID="27a3448abaa9e33e3e99504e3ac5a90d" ns2:_="">
    <xsd:import namespace="0aac1843-988a-40c2-b82e-169f1ed906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ac1843-988a-40c2-b82e-169f1ed906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510FEBA-3C03-44BE-A5F2-8F753A2A5E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ac1843-988a-40c2-b82e-169f1ed906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633E51-EB9A-4B70-8275-7D2B1C1DDBB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E53FED9-58F0-4C42-8A63-E29E1D0F70EB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0aac1843-988a-40c2-b82e-169f1ed906b6"/>
    <ds:schemaRef ds:uri="http://purl.org/dc/terms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2059</Words>
  <Application>Microsoft Office PowerPoint</Application>
  <PresentationFormat>On-screen Show (4:3)</PresentationFormat>
  <Paragraphs>369</Paragraphs>
  <Slides>42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微软雅黑</vt:lpstr>
      <vt:lpstr>Arial</vt:lpstr>
      <vt:lpstr>Calibri</vt:lpstr>
      <vt:lpstr>Rockwell</vt:lpstr>
      <vt:lpstr>Times New Roman</vt:lpstr>
      <vt:lpstr>Office Theme</vt:lpstr>
      <vt:lpstr>Taylor Community Consulting</vt:lpstr>
      <vt:lpstr>Our Team</vt:lpstr>
      <vt:lpstr>Agenda</vt:lpstr>
      <vt:lpstr>Introduction</vt:lpstr>
      <vt:lpstr>Boy Scouts Mission</vt:lpstr>
      <vt:lpstr>Project Goals</vt:lpstr>
      <vt:lpstr>Approach</vt:lpstr>
      <vt:lpstr>Approach</vt:lpstr>
      <vt:lpstr>Research validated survey questions</vt:lpstr>
      <vt:lpstr>Approach – Survey Structure</vt:lpstr>
      <vt:lpstr>Impact Areas</vt:lpstr>
      <vt:lpstr>PowerPoint Presentation</vt:lpstr>
      <vt:lpstr>Sample Questions – Character Development</vt:lpstr>
      <vt:lpstr>Sample Questions - Leadership</vt:lpstr>
      <vt:lpstr>Sample Questions – Citizenship</vt:lpstr>
      <vt:lpstr>Sample Questions – Fitness</vt:lpstr>
      <vt:lpstr>Findings &amp; Insights</vt:lpstr>
      <vt:lpstr>Summary Statistics</vt:lpstr>
      <vt:lpstr>Boy Scouts Participation</vt:lpstr>
      <vt:lpstr>Educational Attainment</vt:lpstr>
      <vt:lpstr>Income Distribution</vt:lpstr>
      <vt:lpstr>Finances</vt:lpstr>
      <vt:lpstr>Comparison between Scouts and Non-Scouts: Overview</vt:lpstr>
      <vt:lpstr>Years of Membership &amp; Key Impact Scores</vt:lpstr>
      <vt:lpstr>Comparison among different programs: Citizenship</vt:lpstr>
      <vt:lpstr>Comparison among different programs: Leadership</vt:lpstr>
      <vt:lpstr>Comparison among different programs: Character Development</vt:lpstr>
      <vt:lpstr>Comparison among different programs: Fitness/Wellbeing</vt:lpstr>
      <vt:lpstr>Comparison among different programs: Total Impact</vt:lpstr>
      <vt:lpstr>Learnings - Summary of respondent verbatim feedback</vt:lpstr>
      <vt:lpstr>Recommendations</vt:lpstr>
      <vt:lpstr>Recommendations </vt:lpstr>
      <vt:lpstr>Limitations</vt:lpstr>
      <vt:lpstr>Limitations</vt:lpstr>
      <vt:lpstr>Appendix</vt:lpstr>
      <vt:lpstr>Additional Respondent Demographics</vt:lpstr>
      <vt:lpstr>Finances</vt:lpstr>
      <vt:lpstr>Appendix</vt:lpstr>
      <vt:lpstr>Appendix: Data Categorization</vt:lpstr>
      <vt:lpstr>Appendix: Data Processing</vt:lpstr>
      <vt:lpstr>Appendix: Clustering</vt:lpstr>
      <vt:lpstr>Appendix: Data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Taylor Community Consulting</dc:title>
  <dc:creator>Magda, Adriana</dc:creator>
  <cp:lastModifiedBy>Adriana Magda</cp:lastModifiedBy>
  <cp:revision>1</cp:revision>
  <dcterms:created xsi:type="dcterms:W3CDTF">2019-12-09T04:18:24Z</dcterms:created>
  <dcterms:modified xsi:type="dcterms:W3CDTF">2019-12-16T21:35:33Z</dcterms:modified>
</cp:coreProperties>
</file>